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7" r:id="rId5"/>
    <p:sldId id="258" r:id="rId6"/>
    <p:sldId id="263" r:id="rId7"/>
    <p:sldId id="264" r:id="rId8"/>
    <p:sldId id="268" r:id="rId9"/>
    <p:sldId id="265" r:id="rId10"/>
    <p:sldId id="260" r:id="rId11"/>
    <p:sldId id="271" r:id="rId12"/>
    <p:sldId id="26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2A3E60-096A-4590-8D46-A5C4C6B51EB6}" v="3933" dt="2023-03-14T02:29:18.940"/>
    <p1510:client id="{410EC860-14FE-444A-B8D0-6F9F79220C59}" v="1" dt="2023-03-15T01:47:00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TINA RAKHMAWATY" userId="8a91c1bf-c3eb-4ae6-92c2-2cd759056c1d" providerId="ADAL" clId="{410EC860-14FE-444A-B8D0-6F9F79220C59}"/>
    <pc:docChg chg="custSel modSld">
      <pc:chgData name="MERTINA RAKHMAWATY" userId="8a91c1bf-c3eb-4ae6-92c2-2cd759056c1d" providerId="ADAL" clId="{410EC860-14FE-444A-B8D0-6F9F79220C59}" dt="2023-03-15T01:51:46.014" v="97" actId="404"/>
      <pc:docMkLst>
        <pc:docMk/>
      </pc:docMkLst>
      <pc:sldChg chg="modSp mod">
        <pc:chgData name="MERTINA RAKHMAWATY" userId="8a91c1bf-c3eb-4ae6-92c2-2cd759056c1d" providerId="ADAL" clId="{410EC860-14FE-444A-B8D0-6F9F79220C59}" dt="2023-03-15T01:46:40.349" v="0" actId="113"/>
        <pc:sldMkLst>
          <pc:docMk/>
          <pc:sldMk cId="0" sldId="258"/>
        </pc:sldMkLst>
        <pc:spChg chg="mod">
          <ac:chgData name="MERTINA RAKHMAWATY" userId="8a91c1bf-c3eb-4ae6-92c2-2cd759056c1d" providerId="ADAL" clId="{410EC860-14FE-444A-B8D0-6F9F79220C59}" dt="2023-03-15T01:46:40.349" v="0" actId="113"/>
          <ac:spMkLst>
            <pc:docMk/>
            <pc:sldMk cId="0" sldId="258"/>
            <ac:spMk id="40" creationId="{E29367C7-C362-4154-B989-89051F3C4C69}"/>
          </ac:spMkLst>
        </pc:spChg>
        <pc:spChg chg="mod">
          <ac:chgData name="MERTINA RAKHMAWATY" userId="8a91c1bf-c3eb-4ae6-92c2-2cd759056c1d" providerId="ADAL" clId="{410EC860-14FE-444A-B8D0-6F9F79220C59}" dt="2023-03-15T01:46:40.349" v="0" actId="113"/>
          <ac:spMkLst>
            <pc:docMk/>
            <pc:sldMk cId="0" sldId="258"/>
            <ac:spMk id="41" creationId="{5232C977-E416-45DC-9F00-8AE170720B87}"/>
          </ac:spMkLst>
        </pc:spChg>
        <pc:spChg chg="mod">
          <ac:chgData name="MERTINA RAKHMAWATY" userId="8a91c1bf-c3eb-4ae6-92c2-2cd759056c1d" providerId="ADAL" clId="{410EC860-14FE-444A-B8D0-6F9F79220C59}" dt="2023-03-15T01:46:40.349" v="0" actId="113"/>
          <ac:spMkLst>
            <pc:docMk/>
            <pc:sldMk cId="0" sldId="258"/>
            <ac:spMk id="42" creationId="{414AE764-3A9D-4E15-9AE1-DCEAFEC0FAD7}"/>
          </ac:spMkLst>
        </pc:spChg>
        <pc:spChg chg="mod">
          <ac:chgData name="MERTINA RAKHMAWATY" userId="8a91c1bf-c3eb-4ae6-92c2-2cd759056c1d" providerId="ADAL" clId="{410EC860-14FE-444A-B8D0-6F9F79220C59}" dt="2023-03-15T01:46:40.349" v="0" actId="113"/>
          <ac:spMkLst>
            <pc:docMk/>
            <pc:sldMk cId="0" sldId="258"/>
            <ac:spMk id="102" creationId="{00000000-0000-0000-0000-000000000000}"/>
          </ac:spMkLst>
        </pc:spChg>
        <pc:spChg chg="mod">
          <ac:chgData name="MERTINA RAKHMAWATY" userId="8a91c1bf-c3eb-4ae6-92c2-2cd759056c1d" providerId="ADAL" clId="{410EC860-14FE-444A-B8D0-6F9F79220C59}" dt="2023-03-15T01:46:40.349" v="0" actId="113"/>
          <ac:spMkLst>
            <pc:docMk/>
            <pc:sldMk cId="0" sldId="258"/>
            <ac:spMk id="105" creationId="{00000000-0000-0000-0000-000000000000}"/>
          </ac:spMkLst>
        </pc:spChg>
      </pc:sldChg>
      <pc:sldChg chg="modSp mod">
        <pc:chgData name="MERTINA RAKHMAWATY" userId="8a91c1bf-c3eb-4ae6-92c2-2cd759056c1d" providerId="ADAL" clId="{410EC860-14FE-444A-B8D0-6F9F79220C59}" dt="2023-03-15T01:49:32.931" v="51" actId="20577"/>
        <pc:sldMkLst>
          <pc:docMk/>
          <pc:sldMk cId="0" sldId="260"/>
        </pc:sldMkLst>
        <pc:spChg chg="mod">
          <ac:chgData name="MERTINA RAKHMAWATY" userId="8a91c1bf-c3eb-4ae6-92c2-2cd759056c1d" providerId="ADAL" clId="{410EC860-14FE-444A-B8D0-6F9F79220C59}" dt="2023-03-15T01:49:32.931" v="51" actId="20577"/>
          <ac:spMkLst>
            <pc:docMk/>
            <pc:sldMk cId="0" sldId="260"/>
            <ac:spMk id="49" creationId="{564ADA99-2181-4949-93F6-DE4A5DDC86E7}"/>
          </ac:spMkLst>
        </pc:spChg>
        <pc:spChg chg="mod">
          <ac:chgData name="MERTINA RAKHMAWATY" userId="8a91c1bf-c3eb-4ae6-92c2-2cd759056c1d" providerId="ADAL" clId="{410EC860-14FE-444A-B8D0-6F9F79220C59}" dt="2023-03-15T01:49:20.921" v="39" actId="20577"/>
          <ac:spMkLst>
            <pc:docMk/>
            <pc:sldMk cId="0" sldId="260"/>
            <ac:spMk id="51" creationId="{346AE4FA-F9D4-4EB1-8DB7-BAEF28780002}"/>
          </ac:spMkLst>
        </pc:spChg>
        <pc:spChg chg="mod">
          <ac:chgData name="MERTINA RAKHMAWATY" userId="8a91c1bf-c3eb-4ae6-92c2-2cd759056c1d" providerId="ADAL" clId="{410EC860-14FE-444A-B8D0-6F9F79220C59}" dt="2023-03-15T01:49:23.888" v="42" actId="20577"/>
          <ac:spMkLst>
            <pc:docMk/>
            <pc:sldMk cId="0" sldId="260"/>
            <ac:spMk id="52" creationId="{1885C887-5DB4-45E5-9EC3-BEBD61986CC7}"/>
          </ac:spMkLst>
        </pc:spChg>
        <pc:spChg chg="mod">
          <ac:chgData name="MERTINA RAKHMAWATY" userId="8a91c1bf-c3eb-4ae6-92c2-2cd759056c1d" providerId="ADAL" clId="{410EC860-14FE-444A-B8D0-6F9F79220C59}" dt="2023-03-15T01:49:26.836" v="45" actId="20577"/>
          <ac:spMkLst>
            <pc:docMk/>
            <pc:sldMk cId="0" sldId="260"/>
            <ac:spMk id="53" creationId="{5DDE5DF4-CCC9-4FF7-A85B-2FCBBC10819B}"/>
          </ac:spMkLst>
        </pc:spChg>
        <pc:spChg chg="mod">
          <ac:chgData name="MERTINA RAKHMAWATY" userId="8a91c1bf-c3eb-4ae6-92c2-2cd759056c1d" providerId="ADAL" clId="{410EC860-14FE-444A-B8D0-6F9F79220C59}" dt="2023-03-15T01:49:29.441" v="48" actId="20577"/>
          <ac:spMkLst>
            <pc:docMk/>
            <pc:sldMk cId="0" sldId="260"/>
            <ac:spMk id="54" creationId="{C87E3D23-BEEF-476F-B1A6-DA0E4FD8DBE6}"/>
          </ac:spMkLst>
        </pc:spChg>
        <pc:spChg chg="mod">
          <ac:chgData name="MERTINA RAKHMAWATY" userId="8a91c1bf-c3eb-4ae6-92c2-2cd759056c1d" providerId="ADAL" clId="{410EC860-14FE-444A-B8D0-6F9F79220C59}" dt="2023-03-15T01:49:16.096" v="36" actId="20577"/>
          <ac:spMkLst>
            <pc:docMk/>
            <pc:sldMk cId="0" sldId="260"/>
            <ac:spMk id="200" creationId="{00000000-0000-0000-0000-000000000000}"/>
          </ac:spMkLst>
        </pc:spChg>
      </pc:sldChg>
      <pc:sldChg chg="modSp mod">
        <pc:chgData name="MERTINA RAKHMAWATY" userId="8a91c1bf-c3eb-4ae6-92c2-2cd759056c1d" providerId="ADAL" clId="{410EC860-14FE-444A-B8D0-6F9F79220C59}" dt="2023-03-15T01:51:04.968" v="85" actId="1038"/>
        <pc:sldMkLst>
          <pc:docMk/>
          <pc:sldMk cId="0" sldId="261"/>
        </pc:sldMkLst>
        <pc:spChg chg="mod">
          <ac:chgData name="MERTINA RAKHMAWATY" userId="8a91c1bf-c3eb-4ae6-92c2-2cd759056c1d" providerId="ADAL" clId="{410EC860-14FE-444A-B8D0-6F9F79220C59}" dt="2023-03-15T01:51:04.968" v="85" actId="1038"/>
          <ac:spMkLst>
            <pc:docMk/>
            <pc:sldMk cId="0" sldId="261"/>
            <ac:spMk id="45" creationId="{AED46946-702E-411F-9D19-AFACE2E640E0}"/>
          </ac:spMkLst>
        </pc:spChg>
        <pc:spChg chg="mod">
          <ac:chgData name="MERTINA RAKHMAWATY" userId="8a91c1bf-c3eb-4ae6-92c2-2cd759056c1d" providerId="ADAL" clId="{410EC860-14FE-444A-B8D0-6F9F79220C59}" dt="2023-03-15T01:50:51.777" v="75" actId="554"/>
          <ac:spMkLst>
            <pc:docMk/>
            <pc:sldMk cId="0" sldId="261"/>
            <ac:spMk id="46" creationId="{EACE5C43-F792-48C0-836C-B9F0392E337B}"/>
          </ac:spMkLst>
        </pc:spChg>
        <pc:spChg chg="mod">
          <ac:chgData name="MERTINA RAKHMAWATY" userId="8a91c1bf-c3eb-4ae6-92c2-2cd759056c1d" providerId="ADAL" clId="{410EC860-14FE-444A-B8D0-6F9F79220C59}" dt="2023-03-15T01:51:04.968" v="85" actId="1038"/>
          <ac:spMkLst>
            <pc:docMk/>
            <pc:sldMk cId="0" sldId="261"/>
            <ac:spMk id="47" creationId="{78874609-245F-472C-BA0E-9A9D2E80B945}"/>
          </ac:spMkLst>
        </pc:spChg>
        <pc:spChg chg="mod">
          <ac:chgData name="MERTINA RAKHMAWATY" userId="8a91c1bf-c3eb-4ae6-92c2-2cd759056c1d" providerId="ADAL" clId="{410EC860-14FE-444A-B8D0-6F9F79220C59}" dt="2023-03-15T01:50:58.999" v="80" actId="1038"/>
          <ac:spMkLst>
            <pc:docMk/>
            <pc:sldMk cId="0" sldId="261"/>
            <ac:spMk id="48" creationId="{2F8E0E2E-3567-47A3-8E2D-B8CAB3D00156}"/>
          </ac:spMkLst>
        </pc:spChg>
        <pc:spChg chg="mod">
          <ac:chgData name="MERTINA RAKHMAWATY" userId="8a91c1bf-c3eb-4ae6-92c2-2cd759056c1d" providerId="ADAL" clId="{410EC860-14FE-444A-B8D0-6F9F79220C59}" dt="2023-03-15T01:50:58.999" v="80" actId="1038"/>
          <ac:spMkLst>
            <pc:docMk/>
            <pc:sldMk cId="0" sldId="261"/>
            <ac:spMk id="246" creationId="{00000000-0000-0000-0000-000000000000}"/>
          </ac:spMkLst>
        </pc:spChg>
      </pc:sldChg>
      <pc:sldChg chg="addSp delSp modSp mod">
        <pc:chgData name="MERTINA RAKHMAWATY" userId="8a91c1bf-c3eb-4ae6-92c2-2cd759056c1d" providerId="ADAL" clId="{410EC860-14FE-444A-B8D0-6F9F79220C59}" dt="2023-03-15T01:47:18.099" v="14" actId="1035"/>
        <pc:sldMkLst>
          <pc:docMk/>
          <pc:sldMk cId="1305932244" sldId="263"/>
        </pc:sldMkLst>
        <pc:spChg chg="add mod">
          <ac:chgData name="MERTINA RAKHMAWATY" userId="8a91c1bf-c3eb-4ae6-92c2-2cd759056c1d" providerId="ADAL" clId="{410EC860-14FE-444A-B8D0-6F9F79220C59}" dt="2023-03-15T01:47:18.099" v="14" actId="1035"/>
          <ac:spMkLst>
            <pc:docMk/>
            <pc:sldMk cId="1305932244" sldId="263"/>
            <ac:spMk id="2" creationId="{55FECFA9-1D7E-DE23-6A5D-CE0AFE26F1A7}"/>
          </ac:spMkLst>
        </pc:spChg>
        <pc:spChg chg="mod">
          <ac:chgData name="MERTINA RAKHMAWATY" userId="8a91c1bf-c3eb-4ae6-92c2-2cd759056c1d" providerId="ADAL" clId="{410EC860-14FE-444A-B8D0-6F9F79220C59}" dt="2023-03-15T01:47:05.393" v="6" actId="20577"/>
          <ac:spMkLst>
            <pc:docMk/>
            <pc:sldMk cId="1305932244" sldId="263"/>
            <ac:spMk id="28" creationId="{AFA8F012-B7F8-48C0-BEF2-B9A43548C73A}"/>
          </ac:spMkLst>
        </pc:spChg>
        <pc:spChg chg="del">
          <ac:chgData name="MERTINA RAKHMAWATY" userId="8a91c1bf-c3eb-4ae6-92c2-2cd759056c1d" providerId="ADAL" clId="{410EC860-14FE-444A-B8D0-6F9F79220C59}" dt="2023-03-15T01:46:59.355" v="1" actId="478"/>
          <ac:spMkLst>
            <pc:docMk/>
            <pc:sldMk cId="1305932244" sldId="263"/>
            <ac:spMk id="47" creationId="{AA7BF5BC-FB7E-4D6D-86A9-3B64159E99DA}"/>
          </ac:spMkLst>
        </pc:spChg>
      </pc:sldChg>
      <pc:sldChg chg="modSp mod">
        <pc:chgData name="MERTINA RAKHMAWATY" userId="8a91c1bf-c3eb-4ae6-92c2-2cd759056c1d" providerId="ADAL" clId="{410EC860-14FE-444A-B8D0-6F9F79220C59}" dt="2023-03-15T01:47:44.354" v="16" actId="554"/>
        <pc:sldMkLst>
          <pc:docMk/>
          <pc:sldMk cId="0" sldId="264"/>
        </pc:sldMkLst>
        <pc:spChg chg="mod">
          <ac:chgData name="MERTINA RAKHMAWATY" userId="8a91c1bf-c3eb-4ae6-92c2-2cd759056c1d" providerId="ADAL" clId="{410EC860-14FE-444A-B8D0-6F9F79220C59}" dt="2023-03-15T01:47:44.354" v="16" actId="554"/>
          <ac:spMkLst>
            <pc:docMk/>
            <pc:sldMk cId="0" sldId="264"/>
            <ac:spMk id="28" creationId="{2693B46E-572C-4D6C-9C09-92FD86708FF4}"/>
          </ac:spMkLst>
        </pc:spChg>
        <pc:spChg chg="mod">
          <ac:chgData name="MERTINA RAKHMAWATY" userId="8a91c1bf-c3eb-4ae6-92c2-2cd759056c1d" providerId="ADAL" clId="{410EC860-14FE-444A-B8D0-6F9F79220C59}" dt="2023-03-15T01:47:37.498" v="15" actId="554"/>
          <ac:spMkLst>
            <pc:docMk/>
            <pc:sldMk cId="0" sldId="264"/>
            <ac:spMk id="32" creationId="{CFEBBD21-0D54-4943-9D56-5A4949753B57}"/>
          </ac:spMkLst>
        </pc:spChg>
        <pc:spChg chg="mod">
          <ac:chgData name="MERTINA RAKHMAWATY" userId="8a91c1bf-c3eb-4ae6-92c2-2cd759056c1d" providerId="ADAL" clId="{410EC860-14FE-444A-B8D0-6F9F79220C59}" dt="2023-03-15T01:47:44.354" v="16" actId="554"/>
          <ac:spMkLst>
            <pc:docMk/>
            <pc:sldMk cId="0" sldId="264"/>
            <ac:spMk id="135" creationId="{00000000-0000-0000-0000-000000000000}"/>
          </ac:spMkLst>
        </pc:spChg>
        <pc:spChg chg="mod">
          <ac:chgData name="MERTINA RAKHMAWATY" userId="8a91c1bf-c3eb-4ae6-92c2-2cd759056c1d" providerId="ADAL" clId="{410EC860-14FE-444A-B8D0-6F9F79220C59}" dt="2023-03-15T01:47:37.498" v="15" actId="554"/>
          <ac:spMkLst>
            <pc:docMk/>
            <pc:sldMk cId="0" sldId="264"/>
            <ac:spMk id="136" creationId="{00000000-0000-0000-0000-000000000000}"/>
          </ac:spMkLst>
        </pc:spChg>
        <pc:spChg chg="mod">
          <ac:chgData name="MERTINA RAKHMAWATY" userId="8a91c1bf-c3eb-4ae6-92c2-2cd759056c1d" providerId="ADAL" clId="{410EC860-14FE-444A-B8D0-6F9F79220C59}" dt="2023-03-15T01:47:44.354" v="16" actId="554"/>
          <ac:spMkLst>
            <pc:docMk/>
            <pc:sldMk cId="0" sldId="264"/>
            <ac:spMk id="139" creationId="{00000000-0000-0000-0000-000000000000}"/>
          </ac:spMkLst>
        </pc:spChg>
        <pc:spChg chg="mod">
          <ac:chgData name="MERTINA RAKHMAWATY" userId="8a91c1bf-c3eb-4ae6-92c2-2cd759056c1d" providerId="ADAL" clId="{410EC860-14FE-444A-B8D0-6F9F79220C59}" dt="2023-03-15T01:47:37.498" v="15" actId="554"/>
          <ac:spMkLst>
            <pc:docMk/>
            <pc:sldMk cId="0" sldId="264"/>
            <ac:spMk id="140" creationId="{00000000-0000-0000-0000-000000000000}"/>
          </ac:spMkLst>
        </pc:spChg>
      </pc:sldChg>
      <pc:sldChg chg="modSp mod">
        <pc:chgData name="MERTINA RAKHMAWATY" userId="8a91c1bf-c3eb-4ae6-92c2-2cd759056c1d" providerId="ADAL" clId="{410EC860-14FE-444A-B8D0-6F9F79220C59}" dt="2023-03-15T01:48:58.169" v="35" actId="20577"/>
        <pc:sldMkLst>
          <pc:docMk/>
          <pc:sldMk cId="2320738345" sldId="265"/>
        </pc:sldMkLst>
        <pc:spChg chg="mod">
          <ac:chgData name="MERTINA RAKHMAWATY" userId="8a91c1bf-c3eb-4ae6-92c2-2cd759056c1d" providerId="ADAL" clId="{410EC860-14FE-444A-B8D0-6F9F79220C59}" dt="2023-03-15T01:48:39.712" v="27" actId="20577"/>
          <ac:spMkLst>
            <pc:docMk/>
            <pc:sldMk cId="2320738345" sldId="265"/>
            <ac:spMk id="33" creationId="{E8B9356A-83C2-4AED-B4C6-7E361D6BF6F6}"/>
          </ac:spMkLst>
        </pc:spChg>
        <pc:spChg chg="mod">
          <ac:chgData name="MERTINA RAKHMAWATY" userId="8a91c1bf-c3eb-4ae6-92c2-2cd759056c1d" providerId="ADAL" clId="{410EC860-14FE-444A-B8D0-6F9F79220C59}" dt="2023-03-15T01:48:58.169" v="35" actId="20577"/>
          <ac:spMkLst>
            <pc:docMk/>
            <pc:sldMk cId="2320738345" sldId="265"/>
            <ac:spMk id="35" creationId="{62B8D6EC-D15A-40A4-AB6D-7CF5C923C2FC}"/>
          </ac:spMkLst>
        </pc:spChg>
        <pc:spChg chg="mod">
          <ac:chgData name="MERTINA RAKHMAWATY" userId="8a91c1bf-c3eb-4ae6-92c2-2cd759056c1d" providerId="ADAL" clId="{410EC860-14FE-444A-B8D0-6F9F79220C59}" dt="2023-03-15T01:48:47.852" v="29" actId="20577"/>
          <ac:spMkLst>
            <pc:docMk/>
            <pc:sldMk cId="2320738345" sldId="265"/>
            <ac:spMk id="38" creationId="{670BE009-5B69-462F-B2F1-99079A0009CE}"/>
          </ac:spMkLst>
        </pc:spChg>
        <pc:spChg chg="mod">
          <ac:chgData name="MERTINA RAKHMAWATY" userId="8a91c1bf-c3eb-4ae6-92c2-2cd759056c1d" providerId="ADAL" clId="{410EC860-14FE-444A-B8D0-6F9F79220C59}" dt="2023-03-15T01:48:45.199" v="28" actId="20577"/>
          <ac:spMkLst>
            <pc:docMk/>
            <pc:sldMk cId="2320738345" sldId="265"/>
            <ac:spMk id="53" creationId="{983F5CB4-28F5-44A5-8C1F-8231BF71C56C}"/>
          </ac:spMkLst>
        </pc:spChg>
        <pc:spChg chg="mod">
          <ac:chgData name="MERTINA RAKHMAWATY" userId="8a91c1bf-c3eb-4ae6-92c2-2cd759056c1d" providerId="ADAL" clId="{410EC860-14FE-444A-B8D0-6F9F79220C59}" dt="2023-03-15T01:48:18.129" v="25" actId="403"/>
          <ac:spMkLst>
            <pc:docMk/>
            <pc:sldMk cId="2320738345" sldId="265"/>
            <ac:spMk id="133" creationId="{00000000-0000-0000-0000-000000000000}"/>
          </ac:spMkLst>
        </pc:spChg>
      </pc:sldChg>
      <pc:sldChg chg="modSp mod">
        <pc:chgData name="MERTINA RAKHMAWATY" userId="8a91c1bf-c3eb-4ae6-92c2-2cd759056c1d" providerId="ADAL" clId="{410EC860-14FE-444A-B8D0-6F9F79220C59}" dt="2023-03-15T01:47:59.352" v="22" actId="1036"/>
        <pc:sldMkLst>
          <pc:docMk/>
          <pc:sldMk cId="2981046890" sldId="268"/>
        </pc:sldMkLst>
        <pc:spChg chg="mod">
          <ac:chgData name="MERTINA RAKHMAWATY" userId="8a91c1bf-c3eb-4ae6-92c2-2cd759056c1d" providerId="ADAL" clId="{410EC860-14FE-444A-B8D0-6F9F79220C59}" dt="2023-03-15T01:47:59.352" v="22" actId="1036"/>
          <ac:spMkLst>
            <pc:docMk/>
            <pc:sldMk cId="2981046890" sldId="268"/>
            <ac:spMk id="28" creationId="{66C08595-330D-4703-9AFC-CBAE3A4FDB16}"/>
          </ac:spMkLst>
        </pc:spChg>
        <pc:spChg chg="mod">
          <ac:chgData name="MERTINA RAKHMAWATY" userId="8a91c1bf-c3eb-4ae6-92c2-2cd759056c1d" providerId="ADAL" clId="{410EC860-14FE-444A-B8D0-6F9F79220C59}" dt="2023-03-15T01:47:59.352" v="22" actId="1036"/>
          <ac:spMkLst>
            <pc:docMk/>
            <pc:sldMk cId="2981046890" sldId="268"/>
            <ac:spMk id="135" creationId="{00000000-0000-0000-0000-000000000000}"/>
          </ac:spMkLst>
        </pc:spChg>
        <pc:spChg chg="mod">
          <ac:chgData name="MERTINA RAKHMAWATY" userId="8a91c1bf-c3eb-4ae6-92c2-2cd759056c1d" providerId="ADAL" clId="{410EC860-14FE-444A-B8D0-6F9F79220C59}" dt="2023-03-15T01:47:59.352" v="22" actId="1036"/>
          <ac:spMkLst>
            <pc:docMk/>
            <pc:sldMk cId="2981046890" sldId="268"/>
            <ac:spMk id="139" creationId="{00000000-0000-0000-0000-000000000000}"/>
          </ac:spMkLst>
        </pc:spChg>
      </pc:sldChg>
      <pc:sldChg chg="modSp mod">
        <pc:chgData name="MERTINA RAKHMAWATY" userId="8a91c1bf-c3eb-4ae6-92c2-2cd759056c1d" providerId="ADAL" clId="{410EC860-14FE-444A-B8D0-6F9F79220C59}" dt="2023-03-15T01:50:00.577" v="64" actId="20577"/>
        <pc:sldMkLst>
          <pc:docMk/>
          <pc:sldMk cId="2033845680" sldId="271"/>
        </pc:sldMkLst>
        <pc:spChg chg="mod">
          <ac:chgData name="MERTINA RAKHMAWATY" userId="8a91c1bf-c3eb-4ae6-92c2-2cd759056c1d" providerId="ADAL" clId="{410EC860-14FE-444A-B8D0-6F9F79220C59}" dt="2023-03-15T01:49:49.851" v="52" actId="20577"/>
          <ac:spMkLst>
            <pc:docMk/>
            <pc:sldMk cId="2033845680" sldId="271"/>
            <ac:spMk id="42" creationId="{81751D73-9A2C-40E9-B0FF-6081FC87F97B}"/>
          </ac:spMkLst>
        </pc:spChg>
        <pc:spChg chg="mod">
          <ac:chgData name="MERTINA RAKHMAWATY" userId="8a91c1bf-c3eb-4ae6-92c2-2cd759056c1d" providerId="ADAL" clId="{410EC860-14FE-444A-B8D0-6F9F79220C59}" dt="2023-03-15T01:49:52.389" v="55" actId="20577"/>
          <ac:spMkLst>
            <pc:docMk/>
            <pc:sldMk cId="2033845680" sldId="271"/>
            <ac:spMk id="43" creationId="{3EE7A0CC-D06B-48E7-BC39-28FE4BE8CD3A}"/>
          </ac:spMkLst>
        </pc:spChg>
        <pc:spChg chg="mod">
          <ac:chgData name="MERTINA RAKHMAWATY" userId="8a91c1bf-c3eb-4ae6-92c2-2cd759056c1d" providerId="ADAL" clId="{410EC860-14FE-444A-B8D0-6F9F79220C59}" dt="2023-03-15T01:49:54.682" v="58" actId="20577"/>
          <ac:spMkLst>
            <pc:docMk/>
            <pc:sldMk cId="2033845680" sldId="271"/>
            <ac:spMk id="54" creationId="{C185FE8A-1067-45A2-A959-C5C077C079B0}"/>
          </ac:spMkLst>
        </pc:spChg>
        <pc:spChg chg="mod">
          <ac:chgData name="MERTINA RAKHMAWATY" userId="8a91c1bf-c3eb-4ae6-92c2-2cd759056c1d" providerId="ADAL" clId="{410EC860-14FE-444A-B8D0-6F9F79220C59}" dt="2023-03-15T01:49:57.301" v="61" actId="20577"/>
          <ac:spMkLst>
            <pc:docMk/>
            <pc:sldMk cId="2033845680" sldId="271"/>
            <ac:spMk id="55" creationId="{2B00CD59-9EDA-4AB5-BFB2-851DB4901E8D}"/>
          </ac:spMkLst>
        </pc:spChg>
        <pc:spChg chg="mod">
          <ac:chgData name="MERTINA RAKHMAWATY" userId="8a91c1bf-c3eb-4ae6-92c2-2cd759056c1d" providerId="ADAL" clId="{410EC860-14FE-444A-B8D0-6F9F79220C59}" dt="2023-03-15T01:50:00.577" v="64" actId="20577"/>
          <ac:spMkLst>
            <pc:docMk/>
            <pc:sldMk cId="2033845680" sldId="271"/>
            <ac:spMk id="61" creationId="{B865BA3B-1EF2-4556-9FF3-05C6D31709A9}"/>
          </ac:spMkLst>
        </pc:spChg>
      </pc:sldChg>
      <pc:sldChg chg="modSp mod">
        <pc:chgData name="MERTINA RAKHMAWATY" userId="8a91c1bf-c3eb-4ae6-92c2-2cd759056c1d" providerId="ADAL" clId="{410EC860-14FE-444A-B8D0-6F9F79220C59}" dt="2023-03-15T01:51:46.014" v="97" actId="404"/>
        <pc:sldMkLst>
          <pc:docMk/>
          <pc:sldMk cId="1130349894" sldId="272"/>
        </pc:sldMkLst>
        <pc:spChg chg="mod">
          <ac:chgData name="MERTINA RAKHMAWATY" userId="8a91c1bf-c3eb-4ae6-92c2-2cd759056c1d" providerId="ADAL" clId="{410EC860-14FE-444A-B8D0-6F9F79220C59}" dt="2023-03-15T01:51:11.393" v="86" actId="403"/>
          <ac:spMkLst>
            <pc:docMk/>
            <pc:sldMk cId="1130349894" sldId="272"/>
            <ac:spMk id="8" creationId="{15DE0693-E565-4FEF-AD81-6E8BD79E53A6}"/>
          </ac:spMkLst>
        </pc:spChg>
        <pc:spChg chg="mod">
          <ac:chgData name="MERTINA RAKHMAWATY" userId="8a91c1bf-c3eb-4ae6-92c2-2cd759056c1d" providerId="ADAL" clId="{410EC860-14FE-444A-B8D0-6F9F79220C59}" dt="2023-03-15T01:51:32.500" v="91" actId="14100"/>
          <ac:spMkLst>
            <pc:docMk/>
            <pc:sldMk cId="1130349894" sldId="272"/>
            <ac:spMk id="15" creationId="{6C9AB7CC-E2EF-44A8-9877-2ABA48D7B879}"/>
          </ac:spMkLst>
        </pc:spChg>
        <pc:spChg chg="mod">
          <ac:chgData name="MERTINA RAKHMAWATY" userId="8a91c1bf-c3eb-4ae6-92c2-2cd759056c1d" providerId="ADAL" clId="{410EC860-14FE-444A-B8D0-6F9F79220C59}" dt="2023-03-15T01:51:42.849" v="96" actId="404"/>
          <ac:spMkLst>
            <pc:docMk/>
            <pc:sldMk cId="1130349894" sldId="272"/>
            <ac:spMk id="17" creationId="{99D956D0-2240-42D5-B650-A8D6BA41D5D9}"/>
          </ac:spMkLst>
        </pc:spChg>
        <pc:spChg chg="mod">
          <ac:chgData name="MERTINA RAKHMAWATY" userId="8a91c1bf-c3eb-4ae6-92c2-2cd759056c1d" providerId="ADAL" clId="{410EC860-14FE-444A-B8D0-6F9F79220C59}" dt="2023-03-15T01:51:38.007" v="95" actId="1038"/>
          <ac:spMkLst>
            <pc:docMk/>
            <pc:sldMk cId="1130349894" sldId="272"/>
            <ac:spMk id="28" creationId="{7677CD3F-F30F-424B-8B42-BB9B88284EEE}"/>
          </ac:spMkLst>
        </pc:spChg>
        <pc:spChg chg="mod">
          <ac:chgData name="MERTINA RAKHMAWATY" userId="8a91c1bf-c3eb-4ae6-92c2-2cd759056c1d" providerId="ADAL" clId="{410EC860-14FE-444A-B8D0-6F9F79220C59}" dt="2023-03-15T01:51:38.007" v="95" actId="1038"/>
          <ac:spMkLst>
            <pc:docMk/>
            <pc:sldMk cId="1130349894" sldId="272"/>
            <ac:spMk id="29" creationId="{C9FF46DC-E5FF-42B0-9939-510AA01D8AAC}"/>
          </ac:spMkLst>
        </pc:spChg>
        <pc:spChg chg="mod">
          <ac:chgData name="MERTINA RAKHMAWATY" userId="8a91c1bf-c3eb-4ae6-92c2-2cd759056c1d" providerId="ADAL" clId="{410EC860-14FE-444A-B8D0-6F9F79220C59}" dt="2023-03-15T01:51:46.014" v="97" actId="404"/>
          <ac:spMkLst>
            <pc:docMk/>
            <pc:sldMk cId="1130349894" sldId="272"/>
            <ac:spMk id="31" creationId="{96C6EDDC-480B-4B39-8CA6-59D847B6C161}"/>
          </ac:spMkLst>
        </pc:spChg>
      </pc:sldChg>
    </pc:docChg>
  </pc:docChgLst>
  <pc:docChgLst>
    <pc:chgData name="Alfiyyatur Rohmah" userId="d9812d88-09ed-48c9-a5f8-a629fb72e26f" providerId="ADAL" clId="{202A3E60-096A-4590-8D46-A5C4C6B51EB6}"/>
    <pc:docChg chg="undo custSel addSld delSld modSld sldOrd">
      <pc:chgData name="Alfiyyatur Rohmah" userId="d9812d88-09ed-48c9-a5f8-a629fb72e26f" providerId="ADAL" clId="{202A3E60-096A-4590-8D46-A5C4C6B51EB6}" dt="2023-03-14T02:29:18.940" v="3932" actId="113"/>
      <pc:docMkLst>
        <pc:docMk/>
      </pc:docMkLst>
      <pc:sldChg chg="addSp delSp modSp">
        <pc:chgData name="Alfiyyatur Rohmah" userId="d9812d88-09ed-48c9-a5f8-a629fb72e26f" providerId="ADAL" clId="{202A3E60-096A-4590-8D46-A5C4C6B51EB6}" dt="2023-03-14T02:16:18.857" v="3720" actId="164"/>
        <pc:sldMkLst>
          <pc:docMk/>
          <pc:sldMk cId="0" sldId="258"/>
        </pc:sldMkLst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35" creationId="{E8493103-5C70-4AB0-9557-3FA7CDB34A64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36" creationId="{5292E5DE-0101-4EE8-B43B-2BCB43CE550D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37" creationId="{39AD27BC-5FC2-402D-A9DA-8FE00332A2F6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38" creationId="{5EF2B4AC-7F43-4144-AEC6-27E3A4855BDE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39" creationId="{3E8DF567-81A2-4928-BB2B-FA547190205C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40" creationId="{E29367C7-C362-4154-B989-89051F3C4C69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41" creationId="{5232C977-E416-45DC-9F00-8AE170720B87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42" creationId="{414AE764-3A9D-4E15-9AE1-DCEAFEC0FAD7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43" creationId="{094F9AC6-0B9B-44DB-B996-741150EB26F6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44" creationId="{C6222AB7-981C-46AD-8E99-7A67C50E1BB4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45" creationId="{6CBA7F76-9E2F-445A-8FAF-B98A4C6670B9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46" creationId="{3FE1C107-A813-4131-8B0E-EC5AD02F2819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48" creationId="{AF25FF51-94A5-4023-ACE8-73BAEC603483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49" creationId="{F08CEDD7-5069-448B-8CEF-2888E243ECCC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51" creationId="{7988548B-017A-4D9F-9D6F-EB486668FF2D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52" creationId="{D4A1807C-B12B-4C23-ACFA-56B5EA25E9CC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53" creationId="{9DA7DEBF-305B-424E-992F-3711DB1295FC}"/>
          </ac:spMkLst>
        </pc:spChg>
        <pc:spChg chg="del">
          <ac:chgData name="Alfiyyatur Rohmah" userId="d9812d88-09ed-48c9-a5f8-a629fb72e26f" providerId="ADAL" clId="{202A3E60-096A-4590-8D46-A5C4C6B51EB6}" dt="2023-03-09T11:05:35.743" v="241"/>
          <ac:spMkLst>
            <pc:docMk/>
            <pc:sldMk cId="0" sldId="258"/>
            <ac:spMk id="54" creationId="{4A339F20-B23B-4469-BC88-C25EFF22B196}"/>
          </ac:spMkLst>
        </pc:spChg>
        <pc:spChg chg="mod">
          <ac:chgData name="Alfiyyatur Rohmah" userId="d9812d88-09ed-48c9-a5f8-a629fb72e26f" providerId="ADAL" clId="{202A3E60-096A-4590-8D46-A5C4C6B51EB6}" dt="2023-03-14T02:15:04.364" v="3701" actId="20577"/>
          <ac:spMkLst>
            <pc:docMk/>
            <pc:sldMk cId="0" sldId="258"/>
            <ac:spMk id="100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101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102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104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16:18.857" v="3720" actId="164"/>
          <ac:spMkLst>
            <pc:docMk/>
            <pc:sldMk cId="0" sldId="258"/>
            <ac:spMk id="105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1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14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15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16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18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19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20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59.901" v="309" actId="1035"/>
          <ac:spMkLst>
            <pc:docMk/>
            <pc:sldMk cId="0" sldId="258"/>
            <ac:spMk id="121" creationId="{00000000-0000-0000-0000-000000000000}"/>
          </ac:spMkLst>
        </pc:spChg>
        <pc:grpChg chg="add mod">
          <ac:chgData name="Alfiyyatur Rohmah" userId="d9812d88-09ed-48c9-a5f8-a629fb72e26f" providerId="ADAL" clId="{202A3E60-096A-4590-8D46-A5C4C6B51EB6}" dt="2023-03-14T02:16:18.857" v="3720" actId="164"/>
          <ac:grpSpMkLst>
            <pc:docMk/>
            <pc:sldMk cId="0" sldId="258"/>
            <ac:grpSpMk id="2" creationId="{ECC63203-D10E-4CD5-8D19-C75285FBABA9}"/>
          </ac:grpSpMkLst>
        </pc:grpChg>
        <pc:picChg chg="add mod">
          <ac:chgData name="Alfiyyatur Rohmah" userId="d9812d88-09ed-48c9-a5f8-a629fb72e26f" providerId="ADAL" clId="{202A3E60-096A-4590-8D46-A5C4C6B51EB6}" dt="2023-03-09T11:06:14.265" v="315" actId="1076"/>
          <ac:picMkLst>
            <pc:docMk/>
            <pc:sldMk cId="0" sldId="258"/>
            <ac:picMk id="47" creationId="{75D19D56-4FA2-4F09-BA91-418397FCDE6B}"/>
          </ac:picMkLst>
        </pc:picChg>
        <pc:picChg chg="del">
          <ac:chgData name="Alfiyyatur Rohmah" userId="d9812d88-09ed-48c9-a5f8-a629fb72e26f" providerId="ADAL" clId="{202A3E60-096A-4590-8D46-A5C4C6B51EB6}" dt="2023-03-09T11:06:06.644" v="310" actId="478"/>
          <ac:picMkLst>
            <pc:docMk/>
            <pc:sldMk cId="0" sldId="258"/>
            <ac:picMk id="128" creationId="{00000000-0000-0000-0000-000000000000}"/>
          </ac:picMkLst>
        </pc:picChg>
      </pc:sldChg>
      <pc:sldChg chg="addSp delSp modSp ord">
        <pc:chgData name="Alfiyyatur Rohmah" userId="d9812d88-09ed-48c9-a5f8-a629fb72e26f" providerId="ADAL" clId="{202A3E60-096A-4590-8D46-A5C4C6B51EB6}" dt="2023-03-14T02:23:40.291" v="3867" actId="20577"/>
        <pc:sldMkLst>
          <pc:docMk/>
          <pc:sldMk cId="0" sldId="260"/>
        </pc:sldMkLst>
        <pc:spChg chg="mod">
          <ac:chgData name="Alfiyyatur Rohmah" userId="d9812d88-09ed-48c9-a5f8-a629fb72e26f" providerId="ADAL" clId="{202A3E60-096A-4590-8D46-A5C4C6B51EB6}" dt="2023-03-14T02:23:40.291" v="3867" actId="20577"/>
          <ac:spMkLst>
            <pc:docMk/>
            <pc:sldMk cId="0" sldId="260"/>
            <ac:spMk id="49" creationId="{564ADA99-2181-4949-93F6-DE4A5DDC86E7}"/>
          </ac:spMkLst>
        </pc:spChg>
        <pc:spChg chg="add mod">
          <ac:chgData name="Alfiyyatur Rohmah" userId="d9812d88-09ed-48c9-a5f8-a629fb72e26f" providerId="ADAL" clId="{202A3E60-096A-4590-8D46-A5C4C6B51EB6}" dt="2023-03-14T02:19:48.968" v="3765" actId="20577"/>
          <ac:spMkLst>
            <pc:docMk/>
            <pc:sldMk cId="0" sldId="260"/>
            <ac:spMk id="50" creationId="{00967241-5902-42D9-A7D3-C8FA10220679}"/>
          </ac:spMkLst>
        </pc:spChg>
        <pc:spChg chg="add mod">
          <ac:chgData name="Alfiyyatur Rohmah" userId="d9812d88-09ed-48c9-a5f8-a629fb72e26f" providerId="ADAL" clId="{202A3E60-096A-4590-8D46-A5C4C6B51EB6}" dt="2023-03-14T02:23:06.759" v="3853" actId="1076"/>
          <ac:spMkLst>
            <pc:docMk/>
            <pc:sldMk cId="0" sldId="260"/>
            <ac:spMk id="51" creationId="{346AE4FA-F9D4-4EB1-8DB7-BAEF28780002}"/>
          </ac:spMkLst>
        </pc:spChg>
        <pc:spChg chg="add mod">
          <ac:chgData name="Alfiyyatur Rohmah" userId="d9812d88-09ed-48c9-a5f8-a629fb72e26f" providerId="ADAL" clId="{202A3E60-096A-4590-8D46-A5C4C6B51EB6}" dt="2023-03-14T02:23:19.907" v="3858" actId="20577"/>
          <ac:spMkLst>
            <pc:docMk/>
            <pc:sldMk cId="0" sldId="260"/>
            <ac:spMk id="52" creationId="{1885C887-5DB4-45E5-9EC3-BEBD61986CC7}"/>
          </ac:spMkLst>
        </pc:spChg>
        <pc:spChg chg="add mod">
          <ac:chgData name="Alfiyyatur Rohmah" userId="d9812d88-09ed-48c9-a5f8-a629fb72e26f" providerId="ADAL" clId="{202A3E60-096A-4590-8D46-A5C4C6B51EB6}" dt="2023-03-14T02:23:28.940" v="3862" actId="20577"/>
          <ac:spMkLst>
            <pc:docMk/>
            <pc:sldMk cId="0" sldId="260"/>
            <ac:spMk id="53" creationId="{5DDE5DF4-CCC9-4FF7-A85B-2FCBBC10819B}"/>
          </ac:spMkLst>
        </pc:spChg>
        <pc:spChg chg="add mod">
          <ac:chgData name="Alfiyyatur Rohmah" userId="d9812d88-09ed-48c9-a5f8-a629fb72e26f" providerId="ADAL" clId="{202A3E60-096A-4590-8D46-A5C4C6B51EB6}" dt="2023-03-14T02:23:36.708" v="3866" actId="20577"/>
          <ac:spMkLst>
            <pc:docMk/>
            <pc:sldMk cId="0" sldId="260"/>
            <ac:spMk id="54" creationId="{C87E3D23-BEEF-476F-B1A6-DA0E4FD8DBE6}"/>
          </ac:spMkLst>
        </pc:spChg>
        <pc:spChg chg="mod">
          <ac:chgData name="Alfiyyatur Rohmah" userId="d9812d88-09ed-48c9-a5f8-a629fb72e26f" providerId="ADAL" clId="{202A3E60-096A-4590-8D46-A5C4C6B51EB6}" dt="2023-03-14T02:19:37.634" v="3763" actId="1076"/>
          <ac:spMkLst>
            <pc:docMk/>
            <pc:sldMk cId="0" sldId="260"/>
            <ac:spMk id="194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19:37.634" v="3763" actId="1076"/>
          <ac:spMkLst>
            <pc:docMk/>
            <pc:sldMk cId="0" sldId="260"/>
            <ac:spMk id="195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22:51.854" v="3847" actId="1076"/>
          <ac:spMkLst>
            <pc:docMk/>
            <pc:sldMk cId="0" sldId="260"/>
            <ac:spMk id="200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23:16.276" v="3856" actId="14100"/>
          <ac:spMkLst>
            <pc:docMk/>
            <pc:sldMk cId="0" sldId="260"/>
            <ac:spMk id="206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14T02:22:55.560" v="3849" actId="478"/>
          <ac:spMkLst>
            <pc:docMk/>
            <pc:sldMk cId="0" sldId="260"/>
            <ac:spMk id="210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14T02:22:58.577" v="3850" actId="478"/>
          <ac:spMkLst>
            <pc:docMk/>
            <pc:sldMk cId="0" sldId="260"/>
            <ac:spMk id="215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14T02:22:54.031" v="3848" actId="478"/>
          <ac:spMkLst>
            <pc:docMk/>
            <pc:sldMk cId="0" sldId="260"/>
            <ac:spMk id="223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14T02:22:59.590" v="3851" actId="478"/>
          <ac:spMkLst>
            <pc:docMk/>
            <pc:sldMk cId="0" sldId="260"/>
            <ac:spMk id="228" creationId="{00000000-0000-0000-0000-000000000000}"/>
          </ac:spMkLst>
        </pc:spChg>
        <pc:picChg chg="add">
          <ac:chgData name="Alfiyyatur Rohmah" userId="d9812d88-09ed-48c9-a5f8-a629fb72e26f" providerId="ADAL" clId="{202A3E60-096A-4590-8D46-A5C4C6B51EB6}" dt="2023-03-09T12:15:59.645" v="3617"/>
          <ac:picMkLst>
            <pc:docMk/>
            <pc:sldMk cId="0" sldId="260"/>
            <ac:picMk id="48" creationId="{D9BDBF38-FC2F-4825-8529-78E62E47F1F4}"/>
          </ac:picMkLst>
        </pc:picChg>
        <pc:picChg chg="del">
          <ac:chgData name="Alfiyyatur Rohmah" userId="d9812d88-09ed-48c9-a5f8-a629fb72e26f" providerId="ADAL" clId="{202A3E60-096A-4590-8D46-A5C4C6B51EB6}" dt="2023-03-09T12:15:59.230" v="3616" actId="478"/>
          <ac:picMkLst>
            <pc:docMk/>
            <pc:sldMk cId="0" sldId="260"/>
            <ac:picMk id="229" creationId="{00000000-0000-0000-0000-000000000000}"/>
          </ac:picMkLst>
        </pc:picChg>
      </pc:sldChg>
      <pc:sldChg chg="addSp delSp modSp add del">
        <pc:chgData name="Alfiyyatur Rohmah" userId="d9812d88-09ed-48c9-a5f8-a629fb72e26f" providerId="ADAL" clId="{202A3E60-096A-4590-8D46-A5C4C6B51EB6}" dt="2023-03-14T02:29:18.940" v="3932" actId="113"/>
        <pc:sldMkLst>
          <pc:docMk/>
          <pc:sldMk cId="0" sldId="261"/>
        </pc:sldMkLst>
        <pc:spChg chg="mod">
          <ac:chgData name="Alfiyyatur Rohmah" userId="d9812d88-09ed-48c9-a5f8-a629fb72e26f" providerId="ADAL" clId="{202A3E60-096A-4590-8D46-A5C4C6B51EB6}" dt="2023-03-14T02:29:08.929" v="3931" actId="20577"/>
          <ac:spMkLst>
            <pc:docMk/>
            <pc:sldMk cId="0" sldId="261"/>
            <ac:spMk id="29" creationId="{EA5DC118-85D1-4B62-BF7F-6E6AA0A63ACA}"/>
          </ac:spMkLst>
        </pc:spChg>
        <pc:spChg chg="del mod">
          <ac:chgData name="Alfiyyatur Rohmah" userId="d9812d88-09ed-48c9-a5f8-a629fb72e26f" providerId="ADAL" clId="{202A3E60-096A-4590-8D46-A5C4C6B51EB6}" dt="2023-03-09T12:07:48.709" v="2878" actId="478"/>
          <ac:spMkLst>
            <pc:docMk/>
            <pc:sldMk cId="0" sldId="261"/>
            <ac:spMk id="30" creationId="{AEB5F58D-948F-4C65-AC8D-B579413EAC31}"/>
          </ac:spMkLst>
        </pc:spChg>
        <pc:spChg chg="del">
          <ac:chgData name="Alfiyyatur Rohmah" userId="d9812d88-09ed-48c9-a5f8-a629fb72e26f" providerId="ADAL" clId="{202A3E60-096A-4590-8D46-A5C4C6B51EB6}" dt="2023-03-09T12:05:38.069" v="2793" actId="478"/>
          <ac:spMkLst>
            <pc:docMk/>
            <pc:sldMk cId="0" sldId="261"/>
            <ac:spMk id="33" creationId="{7CAB88E7-D481-4A1C-9018-D7B103D54916}"/>
          </ac:spMkLst>
        </pc:spChg>
        <pc:spChg chg="mod">
          <ac:chgData name="Alfiyyatur Rohmah" userId="d9812d88-09ed-48c9-a5f8-a629fb72e26f" providerId="ADAL" clId="{202A3E60-096A-4590-8D46-A5C4C6B51EB6}" dt="2023-03-09T12:06:05.795" v="2840" actId="20577"/>
          <ac:spMkLst>
            <pc:docMk/>
            <pc:sldMk cId="0" sldId="261"/>
            <ac:spMk id="34" creationId="{C191B4C1-D151-40F5-AE6A-CF33BD7C9AD2}"/>
          </ac:spMkLst>
        </pc:spChg>
        <pc:spChg chg="mod">
          <ac:chgData name="Alfiyyatur Rohmah" userId="d9812d88-09ed-48c9-a5f8-a629fb72e26f" providerId="ADAL" clId="{202A3E60-096A-4590-8D46-A5C4C6B51EB6}" dt="2023-03-09T12:08:41.666" v="2967" actId="1076"/>
          <ac:spMkLst>
            <pc:docMk/>
            <pc:sldMk cId="0" sldId="261"/>
            <ac:spMk id="35" creationId="{CF0AF5B1-2DC4-4F50-BD2D-608DCDC392E0}"/>
          </ac:spMkLst>
        </pc:spChg>
        <pc:spChg chg="add mod">
          <ac:chgData name="Alfiyyatur Rohmah" userId="d9812d88-09ed-48c9-a5f8-a629fb72e26f" providerId="ADAL" clId="{202A3E60-096A-4590-8D46-A5C4C6B51EB6}" dt="2023-03-14T02:20:15.096" v="3768" actId="20577"/>
          <ac:spMkLst>
            <pc:docMk/>
            <pc:sldMk cId="0" sldId="261"/>
            <ac:spMk id="37" creationId="{968F6589-849D-4BF6-B177-28389B7F13FD}"/>
          </ac:spMkLst>
        </pc:spChg>
        <pc:spChg chg="del">
          <ac:chgData name="Alfiyyatur Rohmah" userId="d9812d88-09ed-48c9-a5f8-a629fb72e26f" providerId="ADAL" clId="{202A3E60-096A-4590-8D46-A5C4C6B51EB6}" dt="2023-03-09T12:06:19.276" v="2854" actId="478"/>
          <ac:spMkLst>
            <pc:docMk/>
            <pc:sldMk cId="0" sldId="261"/>
            <ac:spMk id="38" creationId="{A70A987E-754C-450F-A0A9-C6C05CB863A2}"/>
          </ac:spMkLst>
        </pc:spChg>
        <pc:spChg chg="del">
          <ac:chgData name="Alfiyyatur Rohmah" userId="d9812d88-09ed-48c9-a5f8-a629fb72e26f" providerId="ADAL" clId="{202A3E60-096A-4590-8D46-A5C4C6B51EB6}" dt="2023-03-09T12:06:22.832" v="2855" actId="478"/>
          <ac:spMkLst>
            <pc:docMk/>
            <pc:sldMk cId="0" sldId="261"/>
            <ac:spMk id="39" creationId="{53B10096-A22D-475A-99DD-0AF2EBF00BB0}"/>
          </ac:spMkLst>
        </pc:spChg>
        <pc:spChg chg="del">
          <ac:chgData name="Alfiyyatur Rohmah" userId="d9812d88-09ed-48c9-a5f8-a629fb72e26f" providerId="ADAL" clId="{202A3E60-096A-4590-8D46-A5C4C6B51EB6}" dt="2023-03-09T12:06:38.149" v="2856" actId="478"/>
          <ac:spMkLst>
            <pc:docMk/>
            <pc:sldMk cId="0" sldId="261"/>
            <ac:spMk id="40" creationId="{0C0586A7-01A9-4AF3-AB3E-6A7AB061C062}"/>
          </ac:spMkLst>
        </pc:spChg>
        <pc:spChg chg="del">
          <ac:chgData name="Alfiyyatur Rohmah" userId="d9812d88-09ed-48c9-a5f8-a629fb72e26f" providerId="ADAL" clId="{202A3E60-096A-4590-8D46-A5C4C6B51EB6}" dt="2023-03-09T12:06:38.149" v="2856" actId="478"/>
          <ac:spMkLst>
            <pc:docMk/>
            <pc:sldMk cId="0" sldId="261"/>
            <ac:spMk id="41" creationId="{20B27B55-6CA4-42D0-894B-3363705A04DE}"/>
          </ac:spMkLst>
        </pc:spChg>
        <pc:spChg chg="del">
          <ac:chgData name="Alfiyyatur Rohmah" userId="d9812d88-09ed-48c9-a5f8-a629fb72e26f" providerId="ADAL" clId="{202A3E60-096A-4590-8D46-A5C4C6B51EB6}" dt="2023-03-09T12:06:38.149" v="2856" actId="478"/>
          <ac:spMkLst>
            <pc:docMk/>
            <pc:sldMk cId="0" sldId="261"/>
            <ac:spMk id="43" creationId="{70FA197C-42CE-498C-952B-2447853BBBAD}"/>
          </ac:spMkLst>
        </pc:spChg>
        <pc:spChg chg="add mod">
          <ac:chgData name="Alfiyyatur Rohmah" userId="d9812d88-09ed-48c9-a5f8-a629fb72e26f" providerId="ADAL" clId="{202A3E60-096A-4590-8D46-A5C4C6B51EB6}" dt="2023-03-09T12:07:56.112" v="2879" actId="1076"/>
          <ac:spMkLst>
            <pc:docMk/>
            <pc:sldMk cId="0" sldId="261"/>
            <ac:spMk id="44" creationId="{44C9071C-9EDA-4AC9-9B40-675356906FF8}"/>
          </ac:spMkLst>
        </pc:spChg>
        <pc:spChg chg="add del mod">
          <ac:chgData name="Alfiyyatur Rohmah" userId="d9812d88-09ed-48c9-a5f8-a629fb72e26f" providerId="ADAL" clId="{202A3E60-096A-4590-8D46-A5C4C6B51EB6}" dt="2023-03-14T02:27:37.273" v="3906" actId="20577"/>
          <ac:spMkLst>
            <pc:docMk/>
            <pc:sldMk cId="0" sldId="261"/>
            <ac:spMk id="45" creationId="{AED46946-702E-411F-9D19-AFACE2E640E0}"/>
          </ac:spMkLst>
        </pc:spChg>
        <pc:spChg chg="mod">
          <ac:chgData name="Alfiyyatur Rohmah" userId="d9812d88-09ed-48c9-a5f8-a629fb72e26f" providerId="ADAL" clId="{202A3E60-096A-4590-8D46-A5C4C6B51EB6}" dt="2023-03-14T02:27:41.117" v="3910" actId="20577"/>
          <ac:spMkLst>
            <pc:docMk/>
            <pc:sldMk cId="0" sldId="261"/>
            <ac:spMk id="46" creationId="{EACE5C43-F792-48C0-836C-B9F0392E337B}"/>
          </ac:spMkLst>
        </pc:spChg>
        <pc:spChg chg="mod">
          <ac:chgData name="Alfiyyatur Rohmah" userId="d9812d88-09ed-48c9-a5f8-a629fb72e26f" providerId="ADAL" clId="{202A3E60-096A-4590-8D46-A5C4C6B51EB6}" dt="2023-03-14T02:27:44.042" v="3914" actId="20577"/>
          <ac:spMkLst>
            <pc:docMk/>
            <pc:sldMk cId="0" sldId="261"/>
            <ac:spMk id="47" creationId="{78874609-245F-472C-BA0E-9A9D2E80B945}"/>
          </ac:spMkLst>
        </pc:spChg>
        <pc:spChg chg="mod">
          <ac:chgData name="Alfiyyatur Rohmah" userId="d9812d88-09ed-48c9-a5f8-a629fb72e26f" providerId="ADAL" clId="{202A3E60-096A-4590-8D46-A5C4C6B51EB6}" dt="2023-03-14T02:27:46.265" v="3916" actId="20577"/>
          <ac:spMkLst>
            <pc:docMk/>
            <pc:sldMk cId="0" sldId="261"/>
            <ac:spMk id="48" creationId="{2F8E0E2E-3567-47A3-8E2D-B8CAB3D00156}"/>
          </ac:spMkLst>
        </pc:spChg>
        <pc:spChg chg="del">
          <ac:chgData name="Alfiyyatur Rohmah" userId="d9812d88-09ed-48c9-a5f8-a629fb72e26f" providerId="ADAL" clId="{202A3E60-096A-4590-8D46-A5C4C6B51EB6}" dt="2023-03-09T12:06:38.149" v="2856" actId="478"/>
          <ac:spMkLst>
            <pc:docMk/>
            <pc:sldMk cId="0" sldId="261"/>
            <ac:spMk id="49" creationId="{85799BC0-FF55-42F3-B584-275F85EB279E}"/>
          </ac:spMkLst>
        </pc:spChg>
        <pc:spChg chg="add mod">
          <ac:chgData name="Alfiyyatur Rohmah" userId="d9812d88-09ed-48c9-a5f8-a629fb72e26f" providerId="ADAL" clId="{202A3E60-096A-4590-8D46-A5C4C6B51EB6}" dt="2023-03-09T12:07:56.112" v="2879" actId="1076"/>
          <ac:spMkLst>
            <pc:docMk/>
            <pc:sldMk cId="0" sldId="261"/>
            <ac:spMk id="50" creationId="{1635D912-A81C-4B24-BB57-43AECE91EB42}"/>
          </ac:spMkLst>
        </pc:spChg>
        <pc:spChg chg="mod">
          <ac:chgData name="Alfiyyatur Rohmah" userId="d9812d88-09ed-48c9-a5f8-a629fb72e26f" providerId="ADAL" clId="{202A3E60-096A-4590-8D46-A5C4C6B51EB6}" dt="2023-03-14T02:20:02.033" v="3766" actId="1076"/>
          <ac:spMkLst>
            <pc:docMk/>
            <pc:sldMk cId="0" sldId="261"/>
            <ac:spMk id="241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20:02.033" v="3766" actId="1076"/>
          <ac:spMkLst>
            <pc:docMk/>
            <pc:sldMk cId="0" sldId="261"/>
            <ac:spMk id="242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57.660" v="2724" actId="1076"/>
          <ac:spMkLst>
            <pc:docMk/>
            <pc:sldMk cId="0" sldId="261"/>
            <ac:spMk id="24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57.660" v="2724" actId="1076"/>
          <ac:spMkLst>
            <pc:docMk/>
            <pc:sldMk cId="0" sldId="261"/>
            <ac:spMk id="244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57.660" v="2724" actId="1076"/>
          <ac:spMkLst>
            <pc:docMk/>
            <pc:sldMk cId="0" sldId="261"/>
            <ac:spMk id="245" creationId="{00000000-0000-0000-0000-000000000000}"/>
          </ac:spMkLst>
        </pc:spChg>
        <pc:spChg chg="add del mod">
          <ac:chgData name="Alfiyyatur Rohmah" userId="d9812d88-09ed-48c9-a5f8-a629fb72e26f" providerId="ADAL" clId="{202A3E60-096A-4590-8D46-A5C4C6B51EB6}" dt="2023-03-14T02:27:39.476" v="3908" actId="20577"/>
          <ac:spMkLst>
            <pc:docMk/>
            <pc:sldMk cId="0" sldId="261"/>
            <ac:spMk id="246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43.220" v="2722" actId="1076"/>
          <ac:spMkLst>
            <pc:docMk/>
            <pc:sldMk cId="0" sldId="261"/>
            <ac:spMk id="247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43.220" v="2722" actId="1076"/>
          <ac:spMkLst>
            <pc:docMk/>
            <pc:sldMk cId="0" sldId="261"/>
            <ac:spMk id="248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43.220" v="2722" actId="1076"/>
          <ac:spMkLst>
            <pc:docMk/>
            <pc:sldMk cId="0" sldId="261"/>
            <ac:spMk id="249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6:56.655" v="2874" actId="20578"/>
          <ac:spMkLst>
            <pc:docMk/>
            <pc:sldMk cId="0" sldId="261"/>
            <ac:spMk id="252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57.660" v="2724" actId="1076"/>
          <ac:spMkLst>
            <pc:docMk/>
            <pc:sldMk cId="0" sldId="261"/>
            <ac:spMk id="255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57.660" v="2724" actId="1076"/>
          <ac:spMkLst>
            <pc:docMk/>
            <pc:sldMk cId="0" sldId="261"/>
            <ac:spMk id="256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4:43.220" v="2722" actId="1076"/>
          <ac:spMkLst>
            <pc:docMk/>
            <pc:sldMk cId="0" sldId="261"/>
            <ac:spMk id="257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29:18.940" v="3932" actId="113"/>
          <ac:spMkLst>
            <pc:docMk/>
            <pc:sldMk cId="0" sldId="261"/>
            <ac:spMk id="26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2:08:28.585" v="2965" actId="14100"/>
          <ac:spMkLst>
            <pc:docMk/>
            <pc:sldMk cId="0" sldId="261"/>
            <ac:spMk id="264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2:08:32.475" v="2966" actId="478"/>
          <ac:spMkLst>
            <pc:docMk/>
            <pc:sldMk cId="0" sldId="261"/>
            <ac:spMk id="265" creationId="{00000000-0000-0000-0000-000000000000}"/>
          </ac:spMkLst>
        </pc:spChg>
        <pc:picChg chg="add del">
          <ac:chgData name="Alfiyyatur Rohmah" userId="d9812d88-09ed-48c9-a5f8-a629fb72e26f" providerId="ADAL" clId="{202A3E60-096A-4590-8D46-A5C4C6B51EB6}" dt="2023-03-09T12:16:12.221" v="3620"/>
          <ac:picMkLst>
            <pc:docMk/>
            <pc:sldMk cId="0" sldId="261"/>
            <ac:picMk id="51" creationId="{91EF2E62-AC3D-4157-8B4A-1CC121D4EC17}"/>
          </ac:picMkLst>
        </pc:picChg>
        <pc:picChg chg="add del">
          <ac:chgData name="Alfiyyatur Rohmah" userId="d9812d88-09ed-48c9-a5f8-a629fb72e26f" providerId="ADAL" clId="{202A3E60-096A-4590-8D46-A5C4C6B51EB6}" dt="2023-03-09T12:16:12.221" v="3620"/>
          <ac:picMkLst>
            <pc:docMk/>
            <pc:sldMk cId="0" sldId="261"/>
            <ac:picMk id="52" creationId="{37C7B8AF-DAE4-4F9F-B26C-B22E96229258}"/>
          </ac:picMkLst>
        </pc:picChg>
        <pc:picChg chg="add">
          <ac:chgData name="Alfiyyatur Rohmah" userId="d9812d88-09ed-48c9-a5f8-a629fb72e26f" providerId="ADAL" clId="{202A3E60-096A-4590-8D46-A5C4C6B51EB6}" dt="2023-03-09T12:16:14.813" v="3622"/>
          <ac:picMkLst>
            <pc:docMk/>
            <pc:sldMk cId="0" sldId="261"/>
            <ac:picMk id="53" creationId="{06A0B72F-5EE6-46B4-BC43-D3AC1C217D72}"/>
          </ac:picMkLst>
        </pc:picChg>
        <pc:picChg chg="add">
          <ac:chgData name="Alfiyyatur Rohmah" userId="d9812d88-09ed-48c9-a5f8-a629fb72e26f" providerId="ADAL" clId="{202A3E60-096A-4590-8D46-A5C4C6B51EB6}" dt="2023-03-09T12:16:14.813" v="3622"/>
          <ac:picMkLst>
            <pc:docMk/>
            <pc:sldMk cId="0" sldId="261"/>
            <ac:picMk id="54" creationId="{11D59C6F-0B2B-4C86-AFAB-B2520A412BE6}"/>
          </ac:picMkLst>
        </pc:picChg>
        <pc:picChg chg="del">
          <ac:chgData name="Alfiyyatur Rohmah" userId="d9812d88-09ed-48c9-a5f8-a629fb72e26f" providerId="ADAL" clId="{202A3E60-096A-4590-8D46-A5C4C6B51EB6}" dt="2023-03-09T12:16:14.341" v="3621" actId="478"/>
          <ac:picMkLst>
            <pc:docMk/>
            <pc:sldMk cId="0" sldId="261"/>
            <ac:picMk id="251" creationId="{00000000-0000-0000-0000-000000000000}"/>
          </ac:picMkLst>
        </pc:picChg>
        <pc:picChg chg="del">
          <ac:chgData name="Alfiyyatur Rohmah" userId="d9812d88-09ed-48c9-a5f8-a629fb72e26f" providerId="ADAL" clId="{202A3E60-096A-4590-8D46-A5C4C6B51EB6}" dt="2023-03-09T12:16:14.341" v="3621" actId="478"/>
          <ac:picMkLst>
            <pc:docMk/>
            <pc:sldMk cId="0" sldId="261"/>
            <ac:picMk id="258" creationId="{00000000-0000-0000-0000-000000000000}"/>
          </ac:picMkLst>
        </pc:picChg>
      </pc:sldChg>
      <pc:sldChg chg="addSp delSp modSp">
        <pc:chgData name="Alfiyyatur Rohmah" userId="d9812d88-09ed-48c9-a5f8-a629fb72e26f" providerId="ADAL" clId="{202A3E60-096A-4590-8D46-A5C4C6B51EB6}" dt="2023-03-09T11:06:20.498" v="317"/>
        <pc:sldMkLst>
          <pc:docMk/>
          <pc:sldMk cId="1305932244" sldId="263"/>
        </pc:sldMkLst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28" creationId="{AFA8F012-B7F8-48C0-BEF2-B9A43548C73A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29" creationId="{754DEBEB-32AA-4189-81EC-8CC0D91ED21B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0" creationId="{B7883298-D3CE-4245-A139-8839BF829963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1" creationId="{C738D067-AAE7-4687-A9C7-A4B36CCB31D5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2" creationId="{94F142FC-6DEE-401F-A496-4D81DE579CE7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3" creationId="{44A9C141-1520-4AAA-A48E-FB1D10DA3791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4" creationId="{488E16B8-43E6-49E7-8474-62D2FF0181AD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5" creationId="{831FC092-0893-463D-BDB1-5F8FCBEEB424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6" creationId="{D1AF6A81-113A-4F99-9C40-FD18964A5AD6}"/>
          </ac:spMkLst>
        </pc:spChg>
        <pc:spChg chg="add del mod">
          <ac:chgData name="Alfiyyatur Rohmah" userId="d9812d88-09ed-48c9-a5f8-a629fb72e26f" providerId="ADAL" clId="{202A3E60-096A-4590-8D46-A5C4C6B51EB6}" dt="2023-03-09T11:02:10.867" v="16" actId="478"/>
          <ac:spMkLst>
            <pc:docMk/>
            <pc:sldMk cId="1305932244" sldId="263"/>
            <ac:spMk id="37" creationId="{04C70939-3848-45F9-A06A-CE23AD16D301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8" creationId="{EE9B8BCD-681E-4B11-8A0D-6B726D0E9745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39" creationId="{25475224-993E-440C-8E6A-8F596481087D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40" creationId="{4CD61E92-2ABE-4E21-89E2-15D45F122980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41" creationId="{B875731F-4D1C-4C8B-A3AF-17C71B92972B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42" creationId="{2AC71569-DE44-454C-9A70-4288898D0FA2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43" creationId="{45DE5CD9-BDE3-4ED0-BB9B-CB17545C6B6A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44" creationId="{562F6363-40CD-47A8-840F-C1EC8840E958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45" creationId="{0851BFB3-37D4-4F20-899A-DAD6785A2A1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46" creationId="{1D5F3D2C-3A6C-4E92-AED5-E18FB479831C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48" creationId="{FB5C1D0D-EC48-4970-BCED-A08FF47C1276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49" creationId="{CF5CC747-6749-47CA-BFF8-8BC124542CDC}"/>
          </ac:spMkLst>
        </pc:spChg>
        <pc:spChg chg="add 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50" creationId="{744339D0-74C9-44FA-AD5B-78A262F538AD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101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102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10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104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05:49.690" v="265" actId="1035"/>
          <ac:spMkLst>
            <pc:docMk/>
            <pc:sldMk cId="1305932244" sldId="263"/>
            <ac:spMk id="105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13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14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15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16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18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22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23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24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25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26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05:24.539" v="239" actId="478"/>
          <ac:spMkLst>
            <pc:docMk/>
            <pc:sldMk cId="1305932244" sldId="263"/>
            <ac:spMk id="127" creationId="{00000000-0000-0000-0000-000000000000}"/>
          </ac:spMkLst>
        </pc:spChg>
        <pc:picChg chg="add">
          <ac:chgData name="Alfiyyatur Rohmah" userId="d9812d88-09ed-48c9-a5f8-a629fb72e26f" providerId="ADAL" clId="{202A3E60-096A-4590-8D46-A5C4C6B51EB6}" dt="2023-03-09T11:06:20.498" v="317"/>
          <ac:picMkLst>
            <pc:docMk/>
            <pc:sldMk cId="1305932244" sldId="263"/>
            <ac:picMk id="51" creationId="{02E6ED3B-9D76-456A-A6E3-2F41B07EABCD}"/>
          </ac:picMkLst>
        </pc:picChg>
        <pc:picChg chg="del">
          <ac:chgData name="Alfiyyatur Rohmah" userId="d9812d88-09ed-48c9-a5f8-a629fb72e26f" providerId="ADAL" clId="{202A3E60-096A-4590-8D46-A5C4C6B51EB6}" dt="2023-03-09T11:06:19.846" v="316" actId="478"/>
          <ac:picMkLst>
            <pc:docMk/>
            <pc:sldMk cId="1305932244" sldId="263"/>
            <ac:picMk id="128" creationId="{00000000-0000-0000-0000-000000000000}"/>
          </ac:picMkLst>
        </pc:picChg>
      </pc:sldChg>
      <pc:sldChg chg="addSp delSp modSp">
        <pc:chgData name="Alfiyyatur Rohmah" userId="d9812d88-09ed-48c9-a5f8-a629fb72e26f" providerId="ADAL" clId="{202A3E60-096A-4590-8D46-A5C4C6B51EB6}" dt="2023-03-14T02:20:57.805" v="3800" actId="122"/>
        <pc:sldMkLst>
          <pc:docMk/>
          <pc:sldMk cId="0" sldId="264"/>
        </pc:sldMkLst>
        <pc:spChg chg="add del">
          <ac:chgData name="Alfiyyatur Rohmah" userId="d9812d88-09ed-48c9-a5f8-a629fb72e26f" providerId="ADAL" clId="{202A3E60-096A-4590-8D46-A5C4C6B51EB6}" dt="2023-03-14T02:15:23.648" v="3709" actId="478"/>
          <ac:spMkLst>
            <pc:docMk/>
            <pc:sldMk cId="0" sldId="264"/>
            <ac:spMk id="25" creationId="{8CD76B17-DED9-4375-A742-9079F59A4510}"/>
          </ac:spMkLst>
        </pc:spChg>
        <pc:spChg chg="add mod topLvl">
          <ac:chgData name="Alfiyyatur Rohmah" userId="d9812d88-09ed-48c9-a5f8-a629fb72e26f" providerId="ADAL" clId="{202A3E60-096A-4590-8D46-A5C4C6B51EB6}" dt="2023-03-14T02:17:02.984" v="3731" actId="165"/>
          <ac:spMkLst>
            <pc:docMk/>
            <pc:sldMk cId="0" sldId="264"/>
            <ac:spMk id="28" creationId="{2693B46E-572C-4D6C-9C09-92FD86708FF4}"/>
          </ac:spMkLst>
        </pc:spChg>
        <pc:spChg chg="add del mod">
          <ac:chgData name="Alfiyyatur Rohmah" userId="d9812d88-09ed-48c9-a5f8-a629fb72e26f" providerId="ADAL" clId="{202A3E60-096A-4590-8D46-A5C4C6B51EB6}" dt="2023-03-09T11:32:46.496" v="1143" actId="478"/>
          <ac:spMkLst>
            <pc:docMk/>
            <pc:sldMk cId="0" sldId="264"/>
            <ac:spMk id="29" creationId="{4C3359EA-A777-4540-9418-9ADB2B4F2C7E}"/>
          </ac:spMkLst>
        </pc:spChg>
        <pc:spChg chg="add del mod">
          <ac:chgData name="Alfiyyatur Rohmah" userId="d9812d88-09ed-48c9-a5f8-a629fb72e26f" providerId="ADAL" clId="{202A3E60-096A-4590-8D46-A5C4C6B51EB6}" dt="2023-03-09T11:09:31.777" v="326" actId="478"/>
          <ac:spMkLst>
            <pc:docMk/>
            <pc:sldMk cId="0" sldId="264"/>
            <ac:spMk id="30" creationId="{F9881A80-2631-4BCF-AECF-BC54CBB69FC8}"/>
          </ac:spMkLst>
        </pc:spChg>
        <pc:spChg chg="mod topLvl">
          <ac:chgData name="Alfiyyatur Rohmah" userId="d9812d88-09ed-48c9-a5f8-a629fb72e26f" providerId="ADAL" clId="{202A3E60-096A-4590-8D46-A5C4C6B51EB6}" dt="2023-03-14T02:17:45.779" v="3745" actId="165"/>
          <ac:spMkLst>
            <pc:docMk/>
            <pc:sldMk cId="0" sldId="264"/>
            <ac:spMk id="30" creationId="{FC6A7070-1BF9-4304-8DC0-B99FE7324EB9}"/>
          </ac:spMkLst>
        </pc:spChg>
        <pc:spChg chg="mod topLvl">
          <ac:chgData name="Alfiyyatur Rohmah" userId="d9812d88-09ed-48c9-a5f8-a629fb72e26f" providerId="ADAL" clId="{202A3E60-096A-4590-8D46-A5C4C6B51EB6}" dt="2023-03-14T02:17:45.779" v="3745" actId="165"/>
          <ac:spMkLst>
            <pc:docMk/>
            <pc:sldMk cId="0" sldId="264"/>
            <ac:spMk id="31" creationId="{31E4F5FF-6154-4B91-AAF4-D936533AAACF}"/>
          </ac:spMkLst>
        </pc:spChg>
        <pc:spChg chg="add del">
          <ac:chgData name="Alfiyyatur Rohmah" userId="d9812d88-09ed-48c9-a5f8-a629fb72e26f" providerId="ADAL" clId="{202A3E60-096A-4590-8D46-A5C4C6B51EB6}" dt="2023-03-09T11:09:28.754" v="324" actId="478"/>
          <ac:spMkLst>
            <pc:docMk/>
            <pc:sldMk cId="0" sldId="264"/>
            <ac:spMk id="31" creationId="{400B88AF-8B4A-4848-B69F-8203F1C373E6}"/>
          </ac:spMkLst>
        </pc:spChg>
        <pc:spChg chg="add mod topLvl">
          <ac:chgData name="Alfiyyatur Rohmah" userId="d9812d88-09ed-48c9-a5f8-a629fb72e26f" providerId="ADAL" clId="{202A3E60-096A-4590-8D46-A5C4C6B51EB6}" dt="2023-03-14T02:17:02.984" v="3731" actId="165"/>
          <ac:spMkLst>
            <pc:docMk/>
            <pc:sldMk cId="0" sldId="264"/>
            <ac:spMk id="32" creationId="{CFEBBD21-0D54-4943-9D56-5A4949753B57}"/>
          </ac:spMkLst>
        </pc:spChg>
        <pc:spChg chg="mod topLvl">
          <ac:chgData name="Alfiyyatur Rohmah" userId="d9812d88-09ed-48c9-a5f8-a629fb72e26f" providerId="ADAL" clId="{202A3E60-096A-4590-8D46-A5C4C6B51EB6}" dt="2023-03-14T02:17:48.985" v="3746" actId="14100"/>
          <ac:spMkLst>
            <pc:docMk/>
            <pc:sldMk cId="0" sldId="264"/>
            <ac:spMk id="33" creationId="{EFF39556-EA22-486C-93AF-234862F2B9E1}"/>
          </ac:spMkLst>
        </pc:spChg>
        <pc:spChg chg="mod topLvl">
          <ac:chgData name="Alfiyyatur Rohmah" userId="d9812d88-09ed-48c9-a5f8-a629fb72e26f" providerId="ADAL" clId="{202A3E60-096A-4590-8D46-A5C4C6B51EB6}" dt="2023-03-14T02:20:45.090" v="3790" actId="1076"/>
          <ac:spMkLst>
            <pc:docMk/>
            <pc:sldMk cId="0" sldId="264"/>
            <ac:spMk id="34" creationId="{9CA6DE8F-E439-473E-99AF-9D4862D77F11}"/>
          </ac:spMkLst>
        </pc:spChg>
        <pc:spChg chg="mod topLvl">
          <ac:chgData name="Alfiyyatur Rohmah" userId="d9812d88-09ed-48c9-a5f8-a629fb72e26f" providerId="ADAL" clId="{202A3E60-096A-4590-8D46-A5C4C6B51EB6}" dt="2023-03-14T02:17:45.779" v="3745" actId="165"/>
          <ac:spMkLst>
            <pc:docMk/>
            <pc:sldMk cId="0" sldId="264"/>
            <ac:spMk id="35" creationId="{745CFD53-E159-46CB-9FE6-E8A919EB0F00}"/>
          </ac:spMkLst>
        </pc:spChg>
        <pc:spChg chg="mod topLvl">
          <ac:chgData name="Alfiyyatur Rohmah" userId="d9812d88-09ed-48c9-a5f8-a629fb72e26f" providerId="ADAL" clId="{202A3E60-096A-4590-8D46-A5C4C6B51EB6}" dt="2023-03-14T02:17:45.779" v="3745" actId="165"/>
          <ac:spMkLst>
            <pc:docMk/>
            <pc:sldMk cId="0" sldId="264"/>
            <ac:spMk id="36" creationId="{6A9A4A7A-C902-4413-89C7-54B17D43C14D}"/>
          </ac:spMkLst>
        </pc:spChg>
        <pc:spChg chg="mod topLvl">
          <ac:chgData name="Alfiyyatur Rohmah" userId="d9812d88-09ed-48c9-a5f8-a629fb72e26f" providerId="ADAL" clId="{202A3E60-096A-4590-8D46-A5C4C6B51EB6}" dt="2023-03-14T02:17:45.779" v="3745" actId="165"/>
          <ac:spMkLst>
            <pc:docMk/>
            <pc:sldMk cId="0" sldId="264"/>
            <ac:spMk id="37" creationId="{983944A3-CA58-4135-9032-ADD1EF578CA7}"/>
          </ac:spMkLst>
        </pc:spChg>
        <pc:spChg chg="mod topLvl">
          <ac:chgData name="Alfiyyatur Rohmah" userId="d9812d88-09ed-48c9-a5f8-a629fb72e26f" providerId="ADAL" clId="{202A3E60-096A-4590-8D46-A5C4C6B51EB6}" dt="2023-03-14T02:17:45.779" v="3745" actId="165"/>
          <ac:spMkLst>
            <pc:docMk/>
            <pc:sldMk cId="0" sldId="264"/>
            <ac:spMk id="38" creationId="{F763EE67-EC17-430D-B64E-F0F99FDA9DB7}"/>
          </ac:spMkLst>
        </pc:spChg>
        <pc:spChg chg="add mod">
          <ac:chgData name="Alfiyyatur Rohmah" userId="d9812d88-09ed-48c9-a5f8-a629fb72e26f" providerId="ADAL" clId="{202A3E60-096A-4590-8D46-A5C4C6B51EB6}" dt="2023-03-14T02:17:27.113" v="3740" actId="20577"/>
          <ac:spMkLst>
            <pc:docMk/>
            <pc:sldMk cId="0" sldId="264"/>
            <ac:spMk id="39" creationId="{CE123799-A614-4954-A35C-E4081ACFF35E}"/>
          </ac:spMkLst>
        </pc:spChg>
        <pc:spChg chg="add mod">
          <ac:chgData name="Alfiyyatur Rohmah" userId="d9812d88-09ed-48c9-a5f8-a629fb72e26f" providerId="ADAL" clId="{202A3E60-096A-4590-8D46-A5C4C6B51EB6}" dt="2023-03-14T02:17:33.606" v="3743" actId="20577"/>
          <ac:spMkLst>
            <pc:docMk/>
            <pc:sldMk cId="0" sldId="264"/>
            <ac:spMk id="40" creationId="{4951A2D5-4719-483F-96C7-2C273502C8AD}"/>
          </ac:spMkLst>
        </pc:spChg>
        <pc:spChg chg="add mod">
          <ac:chgData name="Alfiyyatur Rohmah" userId="d9812d88-09ed-48c9-a5f8-a629fb72e26f" providerId="ADAL" clId="{202A3E60-096A-4590-8D46-A5C4C6B51EB6}" dt="2023-03-14T02:20:47.502" v="3797" actId="1038"/>
          <ac:spMkLst>
            <pc:docMk/>
            <pc:sldMk cId="0" sldId="264"/>
            <ac:spMk id="41" creationId="{246D48F9-ED02-43B2-B5B9-EFC9BD832E26}"/>
          </ac:spMkLst>
        </pc:spChg>
        <pc:spChg chg="add mod">
          <ac:chgData name="Alfiyyatur Rohmah" userId="d9812d88-09ed-48c9-a5f8-a629fb72e26f" providerId="ADAL" clId="{202A3E60-096A-4590-8D46-A5C4C6B51EB6}" dt="2023-03-14T02:20:47.502" v="3797" actId="1038"/>
          <ac:spMkLst>
            <pc:docMk/>
            <pc:sldMk cId="0" sldId="264"/>
            <ac:spMk id="42" creationId="{8415E4B4-99E8-4DD7-B4B7-CE616C847B57}"/>
          </ac:spMkLst>
        </pc:spChg>
        <pc:spChg chg="add del">
          <ac:chgData name="Alfiyyatur Rohmah" userId="d9812d88-09ed-48c9-a5f8-a629fb72e26f" providerId="ADAL" clId="{202A3E60-096A-4590-8D46-A5C4C6B51EB6}" dt="2023-03-14T02:19:06.400" v="3757" actId="478"/>
          <ac:spMkLst>
            <pc:docMk/>
            <pc:sldMk cId="0" sldId="264"/>
            <ac:spMk id="43" creationId="{0CC3D0F6-5862-4F5E-9188-6C31DA291B39}"/>
          </ac:spMkLst>
        </pc:spChg>
        <pc:spChg chg="add mod">
          <ac:chgData name="Alfiyyatur Rohmah" userId="d9812d88-09ed-48c9-a5f8-a629fb72e26f" providerId="ADAL" clId="{202A3E60-096A-4590-8D46-A5C4C6B51EB6}" dt="2023-03-14T02:20:57.805" v="3800" actId="122"/>
          <ac:spMkLst>
            <pc:docMk/>
            <pc:sldMk cId="0" sldId="264"/>
            <ac:spMk id="44" creationId="{829FB0C6-9969-403F-8BB9-2B44878289D7}"/>
          </ac:spMkLst>
        </pc:spChg>
        <pc:spChg chg="add del mod">
          <ac:chgData name="Alfiyyatur Rohmah" userId="d9812d88-09ed-48c9-a5f8-a629fb72e26f" providerId="ADAL" clId="{202A3E60-096A-4590-8D46-A5C4C6B51EB6}" dt="2023-03-14T02:18:52.583" v="3755" actId="478"/>
          <ac:spMkLst>
            <pc:docMk/>
            <pc:sldMk cId="0" sldId="264"/>
            <ac:spMk id="133" creationId="{00000000-0000-0000-0000-000000000000}"/>
          </ac:spMkLst>
        </pc:spChg>
        <pc:spChg chg="add del mod">
          <ac:chgData name="Alfiyyatur Rohmah" userId="d9812d88-09ed-48c9-a5f8-a629fb72e26f" providerId="ADAL" clId="{202A3E60-096A-4590-8D46-A5C4C6B51EB6}" dt="2023-03-14T02:18:52.583" v="3755" actId="478"/>
          <ac:spMkLst>
            <pc:docMk/>
            <pc:sldMk cId="0" sldId="264"/>
            <ac:spMk id="134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09.262" v="3734" actId="165"/>
          <ac:spMkLst>
            <pc:docMk/>
            <pc:sldMk cId="0" sldId="264"/>
            <ac:spMk id="135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09.262" v="3734" actId="165"/>
          <ac:spMkLst>
            <pc:docMk/>
            <pc:sldMk cId="0" sldId="264"/>
            <ac:spMk id="136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09.262" v="3734" actId="165"/>
          <ac:spMkLst>
            <pc:docMk/>
            <pc:sldMk cId="0" sldId="264"/>
            <ac:spMk id="137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09.262" v="3734" actId="165"/>
          <ac:spMkLst>
            <pc:docMk/>
            <pc:sldMk cId="0" sldId="264"/>
            <ac:spMk id="138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02.984" v="3731" actId="165"/>
          <ac:spMkLst>
            <pc:docMk/>
            <pc:sldMk cId="0" sldId="264"/>
            <ac:spMk id="139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02.984" v="3731" actId="165"/>
          <ac:spMkLst>
            <pc:docMk/>
            <pc:sldMk cId="0" sldId="264"/>
            <ac:spMk id="140" creationId="{00000000-0000-0000-0000-000000000000}"/>
          </ac:spMkLst>
        </pc:spChg>
        <pc:spChg chg="del">
          <ac:chgData name="Alfiyyatur Rohmah" userId="d9812d88-09ed-48c9-a5f8-a629fb72e26f" providerId="ADAL" clId="{202A3E60-096A-4590-8D46-A5C4C6B51EB6}" dt="2023-03-09T11:10:57.735" v="450" actId="478"/>
          <ac:spMkLst>
            <pc:docMk/>
            <pc:sldMk cId="0" sldId="264"/>
            <ac:spMk id="141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02.984" v="3731" actId="165"/>
          <ac:spMkLst>
            <pc:docMk/>
            <pc:sldMk cId="0" sldId="264"/>
            <ac:spMk id="142" creationId="{00000000-0000-0000-0000-000000000000}"/>
          </ac:spMkLst>
        </pc:spChg>
        <pc:spChg chg="add del">
          <ac:chgData name="Alfiyyatur Rohmah" userId="d9812d88-09ed-48c9-a5f8-a629fb72e26f" providerId="ADAL" clId="{202A3E60-096A-4590-8D46-A5C4C6B51EB6}" dt="2023-03-09T11:09:27.037" v="323" actId="478"/>
          <ac:spMkLst>
            <pc:docMk/>
            <pc:sldMk cId="0" sldId="264"/>
            <ac:spMk id="143" creationId="{00000000-0000-0000-0000-000000000000}"/>
          </ac:spMkLst>
        </pc:spChg>
        <pc:spChg chg="add del mod topLvl">
          <ac:chgData name="Alfiyyatur Rohmah" userId="d9812d88-09ed-48c9-a5f8-a629fb72e26f" providerId="ADAL" clId="{202A3E60-096A-4590-8D46-A5C4C6B51EB6}" dt="2023-03-14T02:17:02.984" v="3731" actId="165"/>
          <ac:spMkLst>
            <pc:docMk/>
            <pc:sldMk cId="0" sldId="264"/>
            <ac:spMk id="144" creationId="{00000000-0000-0000-0000-000000000000}"/>
          </ac:spMkLst>
        </pc:spChg>
        <pc:spChg chg="mod topLvl">
          <ac:chgData name="Alfiyyatur Rohmah" userId="d9812d88-09ed-48c9-a5f8-a629fb72e26f" providerId="ADAL" clId="{202A3E60-096A-4590-8D46-A5C4C6B51EB6}" dt="2023-03-14T02:17:12.072" v="3735" actId="1076"/>
          <ac:spMkLst>
            <pc:docMk/>
            <pc:sldMk cId="0" sldId="264"/>
            <ac:spMk id="145" creationId="{00000000-0000-0000-0000-000000000000}"/>
          </ac:spMkLst>
        </pc:spChg>
        <pc:spChg chg="del mod topLvl">
          <ac:chgData name="Alfiyyatur Rohmah" userId="d9812d88-09ed-48c9-a5f8-a629fb72e26f" providerId="ADAL" clId="{202A3E60-096A-4590-8D46-A5C4C6B51EB6}" dt="2023-03-14T02:17:14.148" v="3736" actId="478"/>
          <ac:spMkLst>
            <pc:docMk/>
            <pc:sldMk cId="0" sldId="264"/>
            <ac:spMk id="146" creationId="{00000000-0000-0000-0000-000000000000}"/>
          </ac:spMkLst>
        </pc:spChg>
        <pc:spChg chg="add del mod topLvl">
          <ac:chgData name="Alfiyyatur Rohmah" userId="d9812d88-09ed-48c9-a5f8-a629fb72e26f" providerId="ADAL" clId="{202A3E60-096A-4590-8D46-A5C4C6B51EB6}" dt="2023-03-14T02:17:15.999" v="3737" actId="478"/>
          <ac:spMkLst>
            <pc:docMk/>
            <pc:sldMk cId="0" sldId="264"/>
            <ac:spMk id="147" creationId="{00000000-0000-0000-0000-000000000000}"/>
          </ac:spMkLst>
        </pc:spChg>
        <pc:grpChg chg="add del mod">
          <ac:chgData name="Alfiyyatur Rohmah" userId="d9812d88-09ed-48c9-a5f8-a629fb72e26f" providerId="ADAL" clId="{202A3E60-096A-4590-8D46-A5C4C6B51EB6}" dt="2023-03-14T02:17:09.262" v="3734" actId="165"/>
          <ac:grpSpMkLst>
            <pc:docMk/>
            <pc:sldMk cId="0" sldId="264"/>
            <ac:grpSpMk id="2" creationId="{3D12EA56-E88E-4492-A89A-2093DA01A500}"/>
          </ac:grpSpMkLst>
        </pc:grpChg>
        <pc:grpChg chg="add del mod">
          <ac:chgData name="Alfiyyatur Rohmah" userId="d9812d88-09ed-48c9-a5f8-a629fb72e26f" providerId="ADAL" clId="{202A3E60-096A-4590-8D46-A5C4C6B51EB6}" dt="2023-03-14T02:17:02.984" v="3731" actId="165"/>
          <ac:grpSpMkLst>
            <pc:docMk/>
            <pc:sldMk cId="0" sldId="264"/>
            <ac:grpSpMk id="3" creationId="{9D0707BD-ADAA-4D70-ACD9-59B0FF213CF5}"/>
          </ac:grpSpMkLst>
        </pc:grpChg>
        <pc:grpChg chg="add del mod">
          <ac:chgData name="Alfiyyatur Rohmah" userId="d9812d88-09ed-48c9-a5f8-a629fb72e26f" providerId="ADAL" clId="{202A3E60-096A-4590-8D46-A5C4C6B51EB6}" dt="2023-03-14T02:17:02.984" v="3731" actId="165"/>
          <ac:grpSpMkLst>
            <pc:docMk/>
            <pc:sldMk cId="0" sldId="264"/>
            <ac:grpSpMk id="4" creationId="{1712F005-DA92-4A08-A608-390634CC0D10}"/>
          </ac:grpSpMkLst>
        </pc:grpChg>
        <pc:grpChg chg="add del mod">
          <ac:chgData name="Alfiyyatur Rohmah" userId="d9812d88-09ed-48c9-a5f8-a629fb72e26f" providerId="ADAL" clId="{202A3E60-096A-4590-8D46-A5C4C6B51EB6}" dt="2023-03-14T02:17:45.779" v="3745" actId="165"/>
          <ac:grpSpMkLst>
            <pc:docMk/>
            <pc:sldMk cId="0" sldId="264"/>
            <ac:grpSpMk id="29" creationId="{47064270-8A07-40B1-AE7D-AA4A9D58726C}"/>
          </ac:grpSpMkLst>
        </pc:grpChg>
        <pc:picChg chg="add">
          <ac:chgData name="Alfiyyatur Rohmah" userId="d9812d88-09ed-48c9-a5f8-a629fb72e26f" providerId="ADAL" clId="{202A3E60-096A-4590-8D46-A5C4C6B51EB6}" dt="2023-03-09T11:06:24.200" v="319"/>
          <ac:picMkLst>
            <pc:docMk/>
            <pc:sldMk cId="0" sldId="264"/>
            <ac:picMk id="27" creationId="{47C6D112-6442-4750-AD2E-5767FAC90F0B}"/>
          </ac:picMkLst>
        </pc:picChg>
        <pc:picChg chg="del">
          <ac:chgData name="Alfiyyatur Rohmah" userId="d9812d88-09ed-48c9-a5f8-a629fb72e26f" providerId="ADAL" clId="{202A3E60-096A-4590-8D46-A5C4C6B51EB6}" dt="2023-03-09T11:06:23.486" v="318" actId="478"/>
          <ac:picMkLst>
            <pc:docMk/>
            <pc:sldMk cId="0" sldId="264"/>
            <ac:picMk id="159" creationId="{00000000-0000-0000-0000-000000000000}"/>
          </ac:picMkLst>
        </pc:picChg>
      </pc:sldChg>
      <pc:sldChg chg="addSp delSp modSp">
        <pc:chgData name="Alfiyyatur Rohmah" userId="d9812d88-09ed-48c9-a5f8-a629fb72e26f" providerId="ADAL" clId="{202A3E60-096A-4590-8D46-A5C4C6B51EB6}" dt="2023-03-14T02:22:19.208" v="3817" actId="20577"/>
        <pc:sldMkLst>
          <pc:docMk/>
          <pc:sldMk cId="2320738345" sldId="265"/>
        </pc:sldMkLst>
        <pc:spChg chg="add mod">
          <ac:chgData name="Alfiyyatur Rohmah" userId="d9812d88-09ed-48c9-a5f8-a629fb72e26f" providerId="ADAL" clId="{202A3E60-096A-4590-8D46-A5C4C6B51EB6}" dt="2023-03-09T11:35:59.967" v="1170"/>
          <ac:spMkLst>
            <pc:docMk/>
            <pc:sldMk cId="2320738345" sldId="265"/>
            <ac:spMk id="29" creationId="{D52BB257-CCB1-407F-B7DA-BD7964156D61}"/>
          </ac:spMkLst>
        </pc:spChg>
        <pc:spChg chg="add mod">
          <ac:chgData name="Alfiyyatur Rohmah" userId="d9812d88-09ed-48c9-a5f8-a629fb72e26f" providerId="ADAL" clId="{202A3E60-096A-4590-8D46-A5C4C6B51EB6}" dt="2023-03-09T11:37:01.867" v="1241" actId="20577"/>
          <ac:spMkLst>
            <pc:docMk/>
            <pc:sldMk cId="2320738345" sldId="265"/>
            <ac:spMk id="30" creationId="{55C39F9C-002A-4C52-AA8E-1F62020CCBD6}"/>
          </ac:spMkLst>
        </pc:spChg>
        <pc:spChg chg="add mod">
          <ac:chgData name="Alfiyyatur Rohmah" userId="d9812d88-09ed-48c9-a5f8-a629fb72e26f" providerId="ADAL" clId="{202A3E60-096A-4590-8D46-A5C4C6B51EB6}" dt="2023-03-09T11:37:49.762" v="1359" actId="20577"/>
          <ac:spMkLst>
            <pc:docMk/>
            <pc:sldMk cId="2320738345" sldId="265"/>
            <ac:spMk id="31" creationId="{69CBEE52-17F6-4882-8221-68F5802A0A64}"/>
          </ac:spMkLst>
        </pc:spChg>
        <pc:spChg chg="add mod">
          <ac:chgData name="Alfiyyatur Rohmah" userId="d9812d88-09ed-48c9-a5f8-a629fb72e26f" providerId="ADAL" clId="{202A3E60-096A-4590-8D46-A5C4C6B51EB6}" dt="2023-03-09T11:34:45.487" v="1152" actId="1076"/>
          <ac:spMkLst>
            <pc:docMk/>
            <pc:sldMk cId="2320738345" sldId="265"/>
            <ac:spMk id="32" creationId="{A59F23D1-2FDD-4D75-AAC6-D7EB05B7DDF9}"/>
          </ac:spMkLst>
        </pc:spChg>
        <pc:spChg chg="add mod">
          <ac:chgData name="Alfiyyatur Rohmah" userId="d9812d88-09ed-48c9-a5f8-a629fb72e26f" providerId="ADAL" clId="{202A3E60-096A-4590-8D46-A5C4C6B51EB6}" dt="2023-03-14T02:22:12.827" v="3815" actId="20577"/>
          <ac:spMkLst>
            <pc:docMk/>
            <pc:sldMk cId="2320738345" sldId="265"/>
            <ac:spMk id="33" creationId="{E8B9356A-83C2-4AED-B4C6-7E361D6BF6F6}"/>
          </ac:spMkLst>
        </pc:spChg>
        <pc:spChg chg="add mod">
          <ac:chgData name="Alfiyyatur Rohmah" userId="d9812d88-09ed-48c9-a5f8-a629fb72e26f" providerId="ADAL" clId="{202A3E60-096A-4590-8D46-A5C4C6B51EB6}" dt="2023-03-09T11:41:57.101" v="1681" actId="1076"/>
          <ac:spMkLst>
            <pc:docMk/>
            <pc:sldMk cId="2320738345" sldId="265"/>
            <ac:spMk id="34" creationId="{6A3DE9BC-1E84-4FAA-AF85-F779C4347806}"/>
          </ac:spMkLst>
        </pc:spChg>
        <pc:spChg chg="add mod">
          <ac:chgData name="Alfiyyatur Rohmah" userId="d9812d88-09ed-48c9-a5f8-a629fb72e26f" providerId="ADAL" clId="{202A3E60-096A-4590-8D46-A5C4C6B51EB6}" dt="2023-03-09T11:41:57.101" v="1681" actId="1076"/>
          <ac:spMkLst>
            <pc:docMk/>
            <pc:sldMk cId="2320738345" sldId="265"/>
            <ac:spMk id="35" creationId="{62B8D6EC-D15A-40A4-AB6D-7CF5C923C2FC}"/>
          </ac:spMkLst>
        </pc:spChg>
        <pc:spChg chg="add mod">
          <ac:chgData name="Alfiyyatur Rohmah" userId="d9812d88-09ed-48c9-a5f8-a629fb72e26f" providerId="ADAL" clId="{202A3E60-096A-4590-8D46-A5C4C6B51EB6}" dt="2023-03-09T11:41:57.101" v="1681" actId="1076"/>
          <ac:spMkLst>
            <pc:docMk/>
            <pc:sldMk cId="2320738345" sldId="265"/>
            <ac:spMk id="36" creationId="{BF723228-D61E-4008-8E6E-C8DD09851EAF}"/>
          </ac:spMkLst>
        </pc:spChg>
        <pc:spChg chg="add mod">
          <ac:chgData name="Alfiyyatur Rohmah" userId="d9812d88-09ed-48c9-a5f8-a629fb72e26f" providerId="ADAL" clId="{202A3E60-096A-4590-8D46-A5C4C6B51EB6}" dt="2023-03-09T11:41:57.101" v="1681" actId="1076"/>
          <ac:spMkLst>
            <pc:docMk/>
            <pc:sldMk cId="2320738345" sldId="265"/>
            <ac:spMk id="37" creationId="{6497406F-0F39-47A3-8338-0EDD30F70B51}"/>
          </ac:spMkLst>
        </pc:spChg>
        <pc:spChg chg="add mod">
          <ac:chgData name="Alfiyyatur Rohmah" userId="d9812d88-09ed-48c9-a5f8-a629fb72e26f" providerId="ADAL" clId="{202A3E60-096A-4590-8D46-A5C4C6B51EB6}" dt="2023-03-14T02:22:16.476" v="3816" actId="20577"/>
          <ac:spMkLst>
            <pc:docMk/>
            <pc:sldMk cId="2320738345" sldId="265"/>
            <ac:spMk id="38" creationId="{670BE009-5B69-462F-B2F1-99079A0009CE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39" creationId="{45EE79AE-3ED4-4108-A3F2-F0BA56A13962}"/>
          </ac:spMkLst>
        </pc:spChg>
        <pc:spChg chg="add del mod">
          <ac:chgData name="Alfiyyatur Rohmah" userId="d9812d88-09ed-48c9-a5f8-a629fb72e26f" providerId="ADAL" clId="{202A3E60-096A-4590-8D46-A5C4C6B51EB6}" dt="2023-03-14T02:19:19.437" v="3759" actId="478"/>
          <ac:spMkLst>
            <pc:docMk/>
            <pc:sldMk cId="2320738345" sldId="265"/>
            <ac:spMk id="39" creationId="{999ACFA7-6A77-4E08-97E4-A04757E0B0D1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0" creationId="{0A190E84-E2A1-4857-901A-19776F98E8E2}"/>
          </ac:spMkLst>
        </pc:spChg>
        <pc:spChg chg="add mod">
          <ac:chgData name="Alfiyyatur Rohmah" userId="d9812d88-09ed-48c9-a5f8-a629fb72e26f" providerId="ADAL" clId="{202A3E60-096A-4590-8D46-A5C4C6B51EB6}" dt="2023-03-14T02:21:16.471" v="3803" actId="1076"/>
          <ac:spMkLst>
            <pc:docMk/>
            <pc:sldMk cId="2320738345" sldId="265"/>
            <ac:spMk id="40" creationId="{F25D8E31-A1B5-4220-8D3B-99C0198561AC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1" creationId="{02B7B763-2EA7-48CB-9726-54779F4FBC21}"/>
          </ac:spMkLst>
        </pc:spChg>
        <pc:spChg chg="add mod">
          <ac:chgData name="Alfiyyatur Rohmah" userId="d9812d88-09ed-48c9-a5f8-a629fb72e26f" providerId="ADAL" clId="{202A3E60-096A-4590-8D46-A5C4C6B51EB6}" dt="2023-03-14T02:21:24.206" v="3807" actId="122"/>
          <ac:spMkLst>
            <pc:docMk/>
            <pc:sldMk cId="2320738345" sldId="265"/>
            <ac:spMk id="41" creationId="{E3DAB9D0-05B2-4355-B7F7-2C67919898A9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2" creationId="{4DC3EBD4-EDC7-4751-A53F-3D97FBB9D8E7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3" creationId="{2398D4B8-4B49-46AC-8019-C76058BD7C40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4" creationId="{64869384-A369-44C8-81DC-755B41B11F2B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5" creationId="{70744505-20D9-4A90-AFD2-58FEBBDB8EEB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6" creationId="{A79FB1A4-58B2-4046-8481-32258CB49796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7" creationId="{5C7262F0-DFC5-4927-B963-9BA3369EE308}"/>
          </ac:spMkLst>
        </pc:spChg>
        <pc:spChg chg="del">
          <ac:chgData name="Alfiyyatur Rohmah" userId="d9812d88-09ed-48c9-a5f8-a629fb72e26f" providerId="ADAL" clId="{202A3E60-096A-4590-8D46-A5C4C6B51EB6}" dt="2023-03-09T11:33:51.051" v="1149" actId="478"/>
          <ac:spMkLst>
            <pc:docMk/>
            <pc:sldMk cId="2320738345" sldId="265"/>
            <ac:spMk id="48" creationId="{ACDAF913-D1C8-4835-A7A9-5A20C3F6F84D}"/>
          </ac:spMkLst>
        </pc:spChg>
        <pc:spChg chg="add mod">
          <ac:chgData name="Alfiyyatur Rohmah" userId="d9812d88-09ed-48c9-a5f8-a629fb72e26f" providerId="ADAL" clId="{202A3E60-096A-4590-8D46-A5C4C6B51EB6}" dt="2023-03-09T11:42:31.408" v="1733" actId="20577"/>
          <ac:spMkLst>
            <pc:docMk/>
            <pc:sldMk cId="2320738345" sldId="265"/>
            <ac:spMk id="49" creationId="{D97198DD-4CCC-4352-97C8-F739FB46D976}"/>
          </ac:spMkLst>
        </pc:spChg>
        <pc:spChg chg="add mod">
          <ac:chgData name="Alfiyyatur Rohmah" userId="d9812d88-09ed-48c9-a5f8-a629fb72e26f" providerId="ADAL" clId="{202A3E60-096A-4590-8D46-A5C4C6B51EB6}" dt="2023-03-09T11:43:32.731" v="1880" actId="1076"/>
          <ac:spMkLst>
            <pc:docMk/>
            <pc:sldMk cId="2320738345" sldId="265"/>
            <ac:spMk id="50" creationId="{F085E84F-151D-4FBE-8EB6-6E3CEACF8E31}"/>
          </ac:spMkLst>
        </pc:spChg>
        <pc:spChg chg="add mod">
          <ac:chgData name="Alfiyyatur Rohmah" userId="d9812d88-09ed-48c9-a5f8-a629fb72e26f" providerId="ADAL" clId="{202A3E60-096A-4590-8D46-A5C4C6B51EB6}" dt="2023-03-09T11:43:32.731" v="1880" actId="1076"/>
          <ac:spMkLst>
            <pc:docMk/>
            <pc:sldMk cId="2320738345" sldId="265"/>
            <ac:spMk id="51" creationId="{CE0F25D4-6A16-456E-871E-9BC97D91EDBF}"/>
          </ac:spMkLst>
        </pc:spChg>
        <pc:spChg chg="add mod">
          <ac:chgData name="Alfiyyatur Rohmah" userId="d9812d88-09ed-48c9-a5f8-a629fb72e26f" providerId="ADAL" clId="{202A3E60-096A-4590-8D46-A5C4C6B51EB6}" dt="2023-03-09T11:43:35.044" v="1881" actId="14100"/>
          <ac:spMkLst>
            <pc:docMk/>
            <pc:sldMk cId="2320738345" sldId="265"/>
            <ac:spMk id="52" creationId="{23A08AFB-4472-4FE5-AAEB-69CAB6E54ABD}"/>
          </ac:spMkLst>
        </pc:spChg>
        <pc:spChg chg="add mod">
          <ac:chgData name="Alfiyyatur Rohmah" userId="d9812d88-09ed-48c9-a5f8-a629fb72e26f" providerId="ADAL" clId="{202A3E60-096A-4590-8D46-A5C4C6B51EB6}" dt="2023-03-14T02:22:19.208" v="3817" actId="20577"/>
          <ac:spMkLst>
            <pc:docMk/>
            <pc:sldMk cId="2320738345" sldId="265"/>
            <ac:spMk id="53" creationId="{983F5CB4-28F5-44A5-8C1F-8231BF71C56C}"/>
          </ac:spMkLst>
        </pc:spChg>
        <pc:spChg chg="add del mod">
          <ac:chgData name="Alfiyyatur Rohmah" userId="d9812d88-09ed-48c9-a5f8-a629fb72e26f" providerId="ADAL" clId="{202A3E60-096A-4590-8D46-A5C4C6B51EB6}" dt="2023-03-09T11:41:45.213" v="1679" actId="478"/>
          <ac:spMkLst>
            <pc:docMk/>
            <pc:sldMk cId="2320738345" sldId="265"/>
            <ac:spMk id="54" creationId="{378409D8-9146-4829-9B88-630334F9A84E}"/>
          </ac:spMkLst>
        </pc:spChg>
        <pc:spChg chg="add del mod">
          <ac:chgData name="Alfiyyatur Rohmah" userId="d9812d88-09ed-48c9-a5f8-a629fb72e26f" providerId="ADAL" clId="{202A3E60-096A-4590-8D46-A5C4C6B51EB6}" dt="2023-03-09T11:41:45.213" v="1679" actId="478"/>
          <ac:spMkLst>
            <pc:docMk/>
            <pc:sldMk cId="2320738345" sldId="265"/>
            <ac:spMk id="55" creationId="{6BD3432D-0E82-4C50-BF87-09773A8B91D3}"/>
          </ac:spMkLst>
        </pc:spChg>
        <pc:spChg chg="add del mod">
          <ac:chgData name="Alfiyyatur Rohmah" userId="d9812d88-09ed-48c9-a5f8-a629fb72e26f" providerId="ADAL" clId="{202A3E60-096A-4590-8D46-A5C4C6B51EB6}" dt="2023-03-09T11:41:45.213" v="1679" actId="478"/>
          <ac:spMkLst>
            <pc:docMk/>
            <pc:sldMk cId="2320738345" sldId="265"/>
            <ac:spMk id="56" creationId="{51EA537F-AF6A-49DC-97B4-9C8FFD6BB4AB}"/>
          </ac:spMkLst>
        </pc:spChg>
        <pc:spChg chg="add del mod">
          <ac:chgData name="Alfiyyatur Rohmah" userId="d9812d88-09ed-48c9-a5f8-a629fb72e26f" providerId="ADAL" clId="{202A3E60-096A-4590-8D46-A5C4C6B51EB6}" dt="2023-03-09T11:41:45.213" v="1679" actId="478"/>
          <ac:spMkLst>
            <pc:docMk/>
            <pc:sldMk cId="2320738345" sldId="265"/>
            <ac:spMk id="57" creationId="{FE0D1A63-51E2-4D6C-AE0E-0C312C830402}"/>
          </ac:spMkLst>
        </pc:spChg>
        <pc:spChg chg="add del mod">
          <ac:chgData name="Alfiyyatur Rohmah" userId="d9812d88-09ed-48c9-a5f8-a629fb72e26f" providerId="ADAL" clId="{202A3E60-096A-4590-8D46-A5C4C6B51EB6}" dt="2023-03-09T11:41:45.213" v="1679" actId="478"/>
          <ac:spMkLst>
            <pc:docMk/>
            <pc:sldMk cId="2320738345" sldId="265"/>
            <ac:spMk id="58" creationId="{57BC1657-B996-45A7-BE19-654B97179A93}"/>
          </ac:spMkLst>
        </pc:spChg>
        <pc:spChg chg="add mod">
          <ac:chgData name="Alfiyyatur Rohmah" userId="d9812d88-09ed-48c9-a5f8-a629fb72e26f" providerId="ADAL" clId="{202A3E60-096A-4590-8D46-A5C4C6B51EB6}" dt="2023-03-09T11:35:27.729" v="1158" actId="14100"/>
          <ac:spMkLst>
            <pc:docMk/>
            <pc:sldMk cId="2320738345" sldId="265"/>
            <ac:spMk id="59" creationId="{5924555F-1E07-4D35-B14E-09565325EAB6}"/>
          </ac:spMkLst>
        </pc:spChg>
        <pc:spChg chg="add mod">
          <ac:chgData name="Alfiyyatur Rohmah" userId="d9812d88-09ed-48c9-a5f8-a629fb72e26f" providerId="ADAL" clId="{202A3E60-096A-4590-8D46-A5C4C6B51EB6}" dt="2023-03-09T11:35:23.106" v="1157" actId="14100"/>
          <ac:spMkLst>
            <pc:docMk/>
            <pc:sldMk cId="2320738345" sldId="265"/>
            <ac:spMk id="60" creationId="{03C76D81-D0C3-45E4-80F6-DCE35F98EE83}"/>
          </ac:spMkLst>
        </pc:spChg>
        <pc:spChg chg="add mod">
          <ac:chgData name="Alfiyyatur Rohmah" userId="d9812d88-09ed-48c9-a5f8-a629fb72e26f" providerId="ADAL" clId="{202A3E60-096A-4590-8D46-A5C4C6B51EB6}" dt="2023-03-09T11:35:19.078" v="1156" actId="14100"/>
          <ac:spMkLst>
            <pc:docMk/>
            <pc:sldMk cId="2320738345" sldId="265"/>
            <ac:spMk id="61" creationId="{FFEBF482-852F-4137-9917-74E32D8E8D66}"/>
          </ac:spMkLst>
        </pc:spChg>
        <pc:spChg chg="add del mod">
          <ac:chgData name="Alfiyyatur Rohmah" userId="d9812d88-09ed-48c9-a5f8-a629fb72e26f" providerId="ADAL" clId="{202A3E60-096A-4590-8D46-A5C4C6B51EB6}" dt="2023-03-14T02:21:18.583" v="3804" actId="478"/>
          <ac:spMkLst>
            <pc:docMk/>
            <pc:sldMk cId="2320738345" sldId="265"/>
            <ac:spMk id="62" creationId="{9ED82F41-E5A4-4052-BEE8-3EEB400AA390}"/>
          </ac:spMkLst>
        </pc:spChg>
        <pc:spChg chg="add mod">
          <ac:chgData name="Alfiyyatur Rohmah" userId="d9812d88-09ed-48c9-a5f8-a629fb72e26f" providerId="ADAL" clId="{202A3E60-096A-4590-8D46-A5C4C6B51EB6}" dt="2023-03-09T11:35:23.106" v="1157" actId="14100"/>
          <ac:spMkLst>
            <pc:docMk/>
            <pc:sldMk cId="2320738345" sldId="265"/>
            <ac:spMk id="63" creationId="{834758B4-A7F7-495C-86AB-C555A7461EAB}"/>
          </ac:spMkLst>
        </pc:spChg>
        <pc:spChg chg="add mod">
          <ac:chgData name="Alfiyyatur Rohmah" userId="d9812d88-09ed-48c9-a5f8-a629fb72e26f" providerId="ADAL" clId="{202A3E60-096A-4590-8D46-A5C4C6B51EB6}" dt="2023-03-09T11:35:23.106" v="1157" actId="14100"/>
          <ac:spMkLst>
            <pc:docMk/>
            <pc:sldMk cId="2320738345" sldId="265"/>
            <ac:spMk id="64" creationId="{D704A5AE-7014-4BD6-AAA2-2505F1ACD400}"/>
          </ac:spMkLst>
        </pc:spChg>
        <pc:spChg chg="mod">
          <ac:chgData name="Alfiyyatur Rohmah" userId="d9812d88-09ed-48c9-a5f8-a629fb72e26f" providerId="ADAL" clId="{202A3E60-096A-4590-8D46-A5C4C6B51EB6}" dt="2023-03-14T02:21:11.270" v="3801" actId="1076"/>
          <ac:spMkLst>
            <pc:docMk/>
            <pc:sldMk cId="2320738345" sldId="265"/>
            <ac:spMk id="13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21:11.270" v="3801" actId="1076"/>
          <ac:spMkLst>
            <pc:docMk/>
            <pc:sldMk cId="2320738345" sldId="265"/>
            <ac:spMk id="134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5:06.252" v="1153" actId="478"/>
          <ac:spMkLst>
            <pc:docMk/>
            <pc:sldMk cId="2320738345" sldId="265"/>
            <ac:spMk id="143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5:06.252" v="1153" actId="478"/>
          <ac:spMkLst>
            <pc:docMk/>
            <pc:sldMk cId="2320738345" sldId="265"/>
            <ac:spMk id="144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5:06.252" v="1153" actId="478"/>
          <ac:spMkLst>
            <pc:docMk/>
            <pc:sldMk cId="2320738345" sldId="265"/>
            <ac:spMk id="147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42:11.044" v="1683" actId="1076"/>
          <ac:spMkLst>
            <pc:docMk/>
            <pc:sldMk cId="2320738345" sldId="265"/>
            <ac:spMk id="148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42:11.044" v="1683" actId="1076"/>
          <ac:spMkLst>
            <pc:docMk/>
            <pc:sldMk cId="2320738345" sldId="265"/>
            <ac:spMk id="149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42:11.044" v="1683" actId="1076"/>
          <ac:spMkLst>
            <pc:docMk/>
            <pc:sldMk cId="2320738345" sldId="265"/>
            <ac:spMk id="150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42:11.044" v="1683" actId="1076"/>
          <ac:spMkLst>
            <pc:docMk/>
            <pc:sldMk cId="2320738345" sldId="265"/>
            <ac:spMk id="151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5:06.252" v="1153" actId="478"/>
          <ac:spMkLst>
            <pc:docMk/>
            <pc:sldMk cId="2320738345" sldId="265"/>
            <ac:spMk id="155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5:06.252" v="1153" actId="478"/>
          <ac:spMkLst>
            <pc:docMk/>
            <pc:sldMk cId="2320738345" sldId="265"/>
            <ac:spMk id="156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5:06.252" v="1153" actId="478"/>
          <ac:spMkLst>
            <pc:docMk/>
            <pc:sldMk cId="2320738345" sldId="265"/>
            <ac:spMk id="157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5:06.252" v="1153" actId="478"/>
          <ac:spMkLst>
            <pc:docMk/>
            <pc:sldMk cId="2320738345" sldId="265"/>
            <ac:spMk id="158" creationId="{00000000-0000-0000-0000-000000000000}"/>
          </ac:spMkLst>
        </pc:spChg>
        <pc:picChg chg="add">
          <ac:chgData name="Alfiyyatur Rohmah" userId="d9812d88-09ed-48c9-a5f8-a629fb72e26f" providerId="ADAL" clId="{202A3E60-096A-4590-8D46-A5C4C6B51EB6}" dt="2023-03-09T12:15:55.922" v="3615"/>
          <ac:picMkLst>
            <pc:docMk/>
            <pc:sldMk cId="2320738345" sldId="265"/>
            <ac:picMk id="65" creationId="{485BCE72-C2B8-46D4-BF2E-1B8A94C65B2F}"/>
          </ac:picMkLst>
        </pc:picChg>
        <pc:picChg chg="del">
          <ac:chgData name="Alfiyyatur Rohmah" userId="d9812d88-09ed-48c9-a5f8-a629fb72e26f" providerId="ADAL" clId="{202A3E60-096A-4590-8D46-A5C4C6B51EB6}" dt="2023-03-09T12:15:55.449" v="3614" actId="478"/>
          <ac:picMkLst>
            <pc:docMk/>
            <pc:sldMk cId="2320738345" sldId="265"/>
            <ac:picMk id="159" creationId="{00000000-0000-0000-0000-000000000000}"/>
          </ac:picMkLst>
        </pc:picChg>
      </pc:sldChg>
      <pc:sldChg chg="addSp delSp modSp add">
        <pc:chgData name="Alfiyyatur Rohmah" userId="d9812d88-09ed-48c9-a5f8-a629fb72e26f" providerId="ADAL" clId="{202A3E60-096A-4590-8D46-A5C4C6B51EB6}" dt="2023-03-14T02:18:22.338" v="3749" actId="1076"/>
        <pc:sldMkLst>
          <pc:docMk/>
          <pc:sldMk cId="2981046890" sldId="268"/>
        </pc:sldMkLst>
        <pc:spChg chg="add mod">
          <ac:chgData name="Alfiyyatur Rohmah" userId="d9812d88-09ed-48c9-a5f8-a629fb72e26f" providerId="ADAL" clId="{202A3E60-096A-4590-8D46-A5C4C6B51EB6}" dt="2023-03-14T02:18:22.338" v="3749" actId="1076"/>
          <ac:spMkLst>
            <pc:docMk/>
            <pc:sldMk cId="2981046890" sldId="268"/>
            <ac:spMk id="25" creationId="{A3A38DA3-849B-4940-A462-FBD58C092B85}"/>
          </ac:spMkLst>
        </pc:spChg>
        <pc:spChg chg="add mod">
          <ac:chgData name="Alfiyyatur Rohmah" userId="d9812d88-09ed-48c9-a5f8-a629fb72e26f" providerId="ADAL" clId="{202A3E60-096A-4590-8D46-A5C4C6B51EB6}" dt="2023-03-09T11:30:35.668" v="1092" actId="1076"/>
          <ac:spMkLst>
            <pc:docMk/>
            <pc:sldMk cId="2981046890" sldId="268"/>
            <ac:spMk id="28" creationId="{66C08595-330D-4703-9AFC-CBAE3A4FDB16}"/>
          </ac:spMkLst>
        </pc:spChg>
        <pc:spChg chg="add mod">
          <ac:chgData name="Alfiyyatur Rohmah" userId="d9812d88-09ed-48c9-a5f8-a629fb72e26f" providerId="ADAL" clId="{202A3E60-096A-4590-8D46-A5C4C6B51EB6}" dt="2023-03-09T11:30:35.668" v="1092" actId="1076"/>
          <ac:spMkLst>
            <pc:docMk/>
            <pc:sldMk cId="2981046890" sldId="268"/>
            <ac:spMk id="29" creationId="{DC4DF6C2-C938-45C7-B178-63181670B643}"/>
          </ac:spMkLst>
        </pc:spChg>
        <pc:spChg chg="del mod">
          <ac:chgData name="Alfiyyatur Rohmah" userId="d9812d88-09ed-48c9-a5f8-a629fb72e26f" providerId="ADAL" clId="{202A3E60-096A-4590-8D46-A5C4C6B51EB6}" dt="2023-03-09T11:30:19.191" v="1089" actId="478"/>
          <ac:spMkLst>
            <pc:docMk/>
            <pc:sldMk cId="2981046890" sldId="268"/>
            <ac:spMk id="30" creationId="{F9881A80-2631-4BCF-AECF-BC54CBB69FC8}"/>
          </ac:spMkLst>
        </pc:spChg>
        <pc:spChg chg="del mod">
          <ac:chgData name="Alfiyyatur Rohmah" userId="d9812d88-09ed-48c9-a5f8-a629fb72e26f" providerId="ADAL" clId="{202A3E60-096A-4590-8D46-A5C4C6B51EB6}" dt="2023-03-09T11:30:19.191" v="1089" actId="478"/>
          <ac:spMkLst>
            <pc:docMk/>
            <pc:sldMk cId="2981046890" sldId="268"/>
            <ac:spMk id="31" creationId="{400B88AF-8B4A-4848-B69F-8203F1C373E6}"/>
          </ac:spMkLst>
        </pc:spChg>
        <pc:spChg chg="add mod">
          <ac:chgData name="Alfiyyatur Rohmah" userId="d9812d88-09ed-48c9-a5f8-a629fb72e26f" providerId="ADAL" clId="{202A3E60-096A-4590-8D46-A5C4C6B51EB6}" dt="2023-03-09T11:30:35.668" v="1092" actId="1076"/>
          <ac:spMkLst>
            <pc:docMk/>
            <pc:sldMk cId="2981046890" sldId="268"/>
            <ac:spMk id="32" creationId="{5777062D-09BF-4557-8FB5-9A32B266C8D2}"/>
          </ac:spMkLst>
        </pc:spChg>
        <pc:spChg chg="add mod">
          <ac:chgData name="Alfiyyatur Rohmah" userId="d9812d88-09ed-48c9-a5f8-a629fb72e26f" providerId="ADAL" clId="{202A3E60-096A-4590-8D46-A5C4C6B51EB6}" dt="2023-03-09T11:30:40.317" v="1095" actId="20577"/>
          <ac:spMkLst>
            <pc:docMk/>
            <pc:sldMk cId="2981046890" sldId="268"/>
            <ac:spMk id="33" creationId="{549EF850-88CA-4828-BF3F-20E6A6596B52}"/>
          </ac:spMkLst>
        </pc:spChg>
        <pc:spChg chg="mod">
          <ac:chgData name="Alfiyyatur Rohmah" userId="d9812d88-09ed-48c9-a5f8-a629fb72e26f" providerId="ADAL" clId="{202A3E60-096A-4590-8D46-A5C4C6B51EB6}" dt="2023-03-14T02:18:07.462" v="3747" actId="1076"/>
          <ac:spMkLst>
            <pc:docMk/>
            <pc:sldMk cId="2981046890" sldId="268"/>
            <ac:spMk id="13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14T02:18:07.462" v="3747" actId="1076"/>
          <ac:spMkLst>
            <pc:docMk/>
            <pc:sldMk cId="2981046890" sldId="268"/>
            <ac:spMk id="134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35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36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2:50.953" v="1144" actId="478"/>
          <ac:spMkLst>
            <pc:docMk/>
            <pc:sldMk cId="2981046890" sldId="268"/>
            <ac:spMk id="137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38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39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40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2:53.307" v="1145" actId="478"/>
          <ac:spMkLst>
            <pc:docMk/>
            <pc:sldMk cId="2981046890" sldId="268"/>
            <ac:spMk id="141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42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0:19.191" v="1089" actId="478"/>
          <ac:spMkLst>
            <pc:docMk/>
            <pc:sldMk cId="2981046890" sldId="268"/>
            <ac:spMk id="143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44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45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46" creationId="{00000000-0000-0000-0000-000000000000}"/>
          </ac:spMkLst>
        </pc:spChg>
        <pc:spChg chg="del mod">
          <ac:chgData name="Alfiyyatur Rohmah" userId="d9812d88-09ed-48c9-a5f8-a629fb72e26f" providerId="ADAL" clId="{202A3E60-096A-4590-8D46-A5C4C6B51EB6}" dt="2023-03-09T11:30:29.829" v="1090" actId="478"/>
          <ac:spMkLst>
            <pc:docMk/>
            <pc:sldMk cId="2981046890" sldId="268"/>
            <ac:spMk id="147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48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49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50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51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52" creationId="{00000000-0000-0000-0000-000000000000}"/>
          </ac:spMkLst>
        </pc:spChg>
        <pc:spChg chg="mod">
          <ac:chgData name="Alfiyyatur Rohmah" userId="d9812d88-09ed-48c9-a5f8-a629fb72e26f" providerId="ADAL" clId="{202A3E60-096A-4590-8D46-A5C4C6B51EB6}" dt="2023-03-09T11:29:29.362" v="1080" actId="2711"/>
          <ac:spMkLst>
            <pc:docMk/>
            <pc:sldMk cId="2981046890" sldId="268"/>
            <ac:spMk id="153" creationId="{00000000-0000-0000-0000-000000000000}"/>
          </ac:spMkLst>
        </pc:spChg>
      </pc:sldChg>
      <pc:sldChg chg="addSp delSp modSp add">
        <pc:chgData name="Alfiyyatur Rohmah" userId="d9812d88-09ed-48c9-a5f8-a629fb72e26f" providerId="ADAL" clId="{202A3E60-096A-4590-8D46-A5C4C6B51EB6}" dt="2023-03-14T02:28:29.610" v="3925"/>
        <pc:sldMkLst>
          <pc:docMk/>
          <pc:sldMk cId="2033845680" sldId="271"/>
        </pc:sldMkLst>
        <pc:spChg chg="add mod">
          <ac:chgData name="Alfiyyatur Rohmah" userId="d9812d88-09ed-48c9-a5f8-a629fb72e26f" providerId="ADAL" clId="{202A3E60-096A-4590-8D46-A5C4C6B51EB6}" dt="2023-03-09T11:53:17.273" v="2115" actId="1076"/>
          <ac:spMkLst>
            <pc:docMk/>
            <pc:sldMk cId="2033845680" sldId="271"/>
            <ac:spMk id="2" creationId="{4C43C753-0FFC-4BAB-8913-FA1B71645982}"/>
          </ac:spMkLst>
        </pc:spChg>
        <pc:spChg chg="add mod">
          <ac:chgData name="Alfiyyatur Rohmah" userId="d9812d88-09ed-48c9-a5f8-a629fb72e26f" providerId="ADAL" clId="{202A3E60-096A-4590-8D46-A5C4C6B51EB6}" dt="2023-03-09T11:53:17.273" v="2115" actId="1076"/>
          <ac:spMkLst>
            <pc:docMk/>
            <pc:sldMk cId="2033845680" sldId="271"/>
            <ac:spMk id="3" creationId="{CF553627-FD32-4BCC-AFF0-0A2DA5240FE4}"/>
          </ac:spMkLst>
        </pc:spChg>
        <pc:spChg chg="add mod">
          <ac:chgData name="Alfiyyatur Rohmah" userId="d9812d88-09ed-48c9-a5f8-a629fb72e26f" providerId="ADAL" clId="{202A3E60-096A-4590-8D46-A5C4C6B51EB6}" dt="2023-03-09T11:53:17.273" v="2115" actId="1076"/>
          <ac:spMkLst>
            <pc:docMk/>
            <pc:sldMk cId="2033845680" sldId="271"/>
            <ac:spMk id="4" creationId="{3908A88E-4C92-4394-9588-59852D2758E0}"/>
          </ac:spMkLst>
        </pc:spChg>
        <pc:spChg chg="add mod">
          <ac:chgData name="Alfiyyatur Rohmah" userId="d9812d88-09ed-48c9-a5f8-a629fb72e26f" providerId="ADAL" clId="{202A3E60-096A-4590-8D46-A5C4C6B51EB6}" dt="2023-03-14T02:21:40.178" v="3809" actId="1076"/>
          <ac:spMkLst>
            <pc:docMk/>
            <pc:sldMk cId="2033845680" sldId="271"/>
            <ac:spMk id="5" creationId="{4FAF4ADF-7000-4A2B-B1F6-CE140E3CC384}"/>
          </ac:spMkLst>
        </pc:spChg>
        <pc:spChg chg="add mod">
          <ac:chgData name="Alfiyyatur Rohmah" userId="d9812d88-09ed-48c9-a5f8-a629fb72e26f" providerId="ADAL" clId="{202A3E60-096A-4590-8D46-A5C4C6B51EB6}" dt="2023-03-09T11:53:17.273" v="2115" actId="1076"/>
          <ac:spMkLst>
            <pc:docMk/>
            <pc:sldMk cId="2033845680" sldId="271"/>
            <ac:spMk id="6" creationId="{93843C4E-3EAE-488C-AA5C-044A95498AE9}"/>
          </ac:spMkLst>
        </pc:spChg>
        <pc:spChg chg="add mod">
          <ac:chgData name="Alfiyyatur Rohmah" userId="d9812d88-09ed-48c9-a5f8-a629fb72e26f" providerId="ADAL" clId="{202A3E60-096A-4590-8D46-A5C4C6B51EB6}" dt="2023-03-09T11:53:17.273" v="2115" actId="1076"/>
          <ac:spMkLst>
            <pc:docMk/>
            <pc:sldMk cId="2033845680" sldId="271"/>
            <ac:spMk id="7" creationId="{2E2D1971-13FB-46B8-8C7B-8D3D1EB1DEE4}"/>
          </ac:spMkLst>
        </pc:spChg>
        <pc:spChg chg="add mod">
          <ac:chgData name="Alfiyyatur Rohmah" userId="d9812d88-09ed-48c9-a5f8-a629fb72e26f" providerId="ADAL" clId="{202A3E60-096A-4590-8D46-A5C4C6B51EB6}" dt="2023-03-09T11:53:17.273" v="2115" actId="1076"/>
          <ac:spMkLst>
            <pc:docMk/>
            <pc:sldMk cId="2033845680" sldId="271"/>
            <ac:spMk id="8" creationId="{EDF42E88-29CC-4DB9-8F72-177232A5107F}"/>
          </ac:spMkLst>
        </pc:spChg>
        <pc:spChg chg="add mod">
          <ac:chgData name="Alfiyyatur Rohmah" userId="d9812d88-09ed-48c9-a5f8-a629fb72e26f" providerId="ADAL" clId="{202A3E60-096A-4590-8D46-A5C4C6B51EB6}" dt="2023-03-09T11:53:17.273" v="2115" actId="1076"/>
          <ac:spMkLst>
            <pc:docMk/>
            <pc:sldMk cId="2033845680" sldId="271"/>
            <ac:spMk id="9" creationId="{70567506-891B-4E52-8263-B30F52AA7EB6}"/>
          </ac:spMkLst>
        </pc:spChg>
        <pc:spChg chg="add mod">
          <ac:chgData name="Alfiyyatur Rohmah" userId="d9812d88-09ed-48c9-a5f8-a629fb72e26f" providerId="ADAL" clId="{202A3E60-096A-4590-8D46-A5C4C6B51EB6}" dt="2023-03-14T02:21:34.942" v="3808" actId="1076"/>
          <ac:spMkLst>
            <pc:docMk/>
            <pc:sldMk cId="2033845680" sldId="271"/>
            <ac:spMk id="10" creationId="{813CBBE8-0290-4DB2-9CDB-F5276F789350}"/>
          </ac:spMkLst>
        </pc:spChg>
        <pc:spChg chg="add mod">
          <ac:chgData name="Alfiyyatur Rohmah" userId="d9812d88-09ed-48c9-a5f8-a629fb72e26f" providerId="ADAL" clId="{202A3E60-096A-4590-8D46-A5C4C6B51EB6}" dt="2023-03-14T02:21:34.942" v="3808" actId="1076"/>
          <ac:spMkLst>
            <pc:docMk/>
            <pc:sldMk cId="2033845680" sldId="271"/>
            <ac:spMk id="11" creationId="{3A1C7C5A-0891-450E-81BD-ADA7C622E7ED}"/>
          </ac:spMkLst>
        </pc:spChg>
        <pc:spChg chg="add">
          <ac:chgData name="Alfiyyatur Rohmah" userId="d9812d88-09ed-48c9-a5f8-a629fb72e26f" providerId="ADAL" clId="{202A3E60-096A-4590-8D46-A5C4C6B51EB6}" dt="2023-03-09T11:47:55" v="2018"/>
          <ac:spMkLst>
            <pc:docMk/>
            <pc:sldMk cId="2033845680" sldId="271"/>
            <ac:spMk id="12" creationId="{7E54E3CA-552D-48DB-B5E4-C96E71005BB2}"/>
          </ac:spMkLst>
        </pc:spChg>
        <pc:spChg chg="add">
          <ac:chgData name="Alfiyyatur Rohmah" userId="d9812d88-09ed-48c9-a5f8-a629fb72e26f" providerId="ADAL" clId="{202A3E60-096A-4590-8D46-A5C4C6B51EB6}" dt="2023-03-09T11:47:55" v="2018"/>
          <ac:spMkLst>
            <pc:docMk/>
            <pc:sldMk cId="2033845680" sldId="271"/>
            <ac:spMk id="13" creationId="{CBBE6C41-AED2-4CC7-B171-23E50DFE6C07}"/>
          </ac:spMkLst>
        </pc:spChg>
        <pc:spChg chg="add mod">
          <ac:chgData name="Alfiyyatur Rohmah" userId="d9812d88-09ed-48c9-a5f8-a629fb72e26f" providerId="ADAL" clId="{202A3E60-096A-4590-8D46-A5C4C6B51EB6}" dt="2023-03-09T11:54:02.297" v="2140" actId="1035"/>
          <ac:spMkLst>
            <pc:docMk/>
            <pc:sldMk cId="2033845680" sldId="271"/>
            <ac:spMk id="14" creationId="{B336BF56-C943-42F0-89E9-8EFDA36A0861}"/>
          </ac:spMkLst>
        </pc:spChg>
        <pc:spChg chg="add mod">
          <ac:chgData name="Alfiyyatur Rohmah" userId="d9812d88-09ed-48c9-a5f8-a629fb72e26f" providerId="ADAL" clId="{202A3E60-096A-4590-8D46-A5C4C6B51EB6}" dt="2023-03-09T11:54:02.297" v="2140" actId="1035"/>
          <ac:spMkLst>
            <pc:docMk/>
            <pc:sldMk cId="2033845680" sldId="271"/>
            <ac:spMk id="15" creationId="{0798EEB6-5B0A-48EE-B695-61D0AD9028FE}"/>
          </ac:spMkLst>
        </pc:spChg>
        <pc:spChg chg="add mod">
          <ac:chgData name="Alfiyyatur Rohmah" userId="d9812d88-09ed-48c9-a5f8-a629fb72e26f" providerId="ADAL" clId="{202A3E60-096A-4590-8D46-A5C4C6B51EB6}" dt="2023-03-09T11:54:02.297" v="2140" actId="1035"/>
          <ac:spMkLst>
            <pc:docMk/>
            <pc:sldMk cId="2033845680" sldId="271"/>
            <ac:spMk id="16" creationId="{A21492F6-6396-4D53-AE0B-E9B15B64412E}"/>
          </ac:spMkLst>
        </pc:spChg>
        <pc:spChg chg="add mod">
          <ac:chgData name="Alfiyyatur Rohmah" userId="d9812d88-09ed-48c9-a5f8-a629fb72e26f" providerId="ADAL" clId="{202A3E60-096A-4590-8D46-A5C4C6B51EB6}" dt="2023-03-09T11:54:10.365" v="2141" actId="14100"/>
          <ac:spMkLst>
            <pc:docMk/>
            <pc:sldMk cId="2033845680" sldId="271"/>
            <ac:spMk id="17" creationId="{79922167-B577-4F26-BE1C-F1FF26CEE9D6}"/>
          </ac:spMkLst>
        </pc:spChg>
        <pc:spChg chg="add del mod">
          <ac:chgData name="Alfiyyatur Rohmah" userId="d9812d88-09ed-48c9-a5f8-a629fb72e26f" providerId="ADAL" clId="{202A3E60-096A-4590-8D46-A5C4C6B51EB6}" dt="2023-03-14T02:23:46.471" v="3868" actId="478"/>
          <ac:spMkLst>
            <pc:docMk/>
            <pc:sldMk cId="2033845680" sldId="271"/>
            <ac:spMk id="18" creationId="{7C320B15-FDEC-4A3D-840E-6D2CCCABA448}"/>
          </ac:spMkLst>
        </pc:spChg>
        <pc:spChg chg="add mod">
          <ac:chgData name="Alfiyyatur Rohmah" userId="d9812d88-09ed-48c9-a5f8-a629fb72e26f" providerId="ADAL" clId="{202A3E60-096A-4590-8D46-A5C4C6B51EB6}" dt="2023-03-09T11:57:43.651" v="2342" actId="20577"/>
          <ac:spMkLst>
            <pc:docMk/>
            <pc:sldMk cId="2033845680" sldId="271"/>
            <ac:spMk id="19" creationId="{5D552F3C-2F1D-4F80-AFF9-87DC5158A6B3}"/>
          </ac:spMkLst>
        </pc:spChg>
        <pc:spChg chg="add mod">
          <ac:chgData name="Alfiyyatur Rohmah" userId="d9812d88-09ed-48c9-a5f8-a629fb72e26f" providerId="ADAL" clId="{202A3E60-096A-4590-8D46-A5C4C6B51EB6}" dt="2023-03-09T11:59:40.406" v="2440" actId="1076"/>
          <ac:spMkLst>
            <pc:docMk/>
            <pc:sldMk cId="2033845680" sldId="271"/>
            <ac:spMk id="20" creationId="{8256B833-D861-4537-90BF-2A26D41BB959}"/>
          </ac:spMkLst>
        </pc:spChg>
        <pc:spChg chg="add mod">
          <ac:chgData name="Alfiyyatur Rohmah" userId="d9812d88-09ed-48c9-a5f8-a629fb72e26f" providerId="ADAL" clId="{202A3E60-096A-4590-8D46-A5C4C6B51EB6}" dt="2023-03-09T11:59:55.562" v="2486" actId="20577"/>
          <ac:spMkLst>
            <pc:docMk/>
            <pc:sldMk cId="2033845680" sldId="271"/>
            <ac:spMk id="21" creationId="{81FEF59B-B942-4475-9228-7ED3477D76BD}"/>
          </ac:spMkLst>
        </pc:spChg>
        <pc:spChg chg="add mod">
          <ac:chgData name="Alfiyyatur Rohmah" userId="d9812d88-09ed-48c9-a5f8-a629fb72e26f" providerId="ADAL" clId="{202A3E60-096A-4590-8D46-A5C4C6B51EB6}" dt="2023-03-09T11:51:03.114" v="2070" actId="14100"/>
          <ac:spMkLst>
            <pc:docMk/>
            <pc:sldMk cId="2033845680" sldId="271"/>
            <ac:spMk id="22" creationId="{FC206CB7-0F40-45F0-BD4F-81808CAABBF7}"/>
          </ac:spMkLst>
        </pc:spChg>
        <pc:spChg chg="add del mod">
          <ac:chgData name="Alfiyyatur Rohmah" userId="d9812d88-09ed-48c9-a5f8-a629fb72e26f" providerId="ADAL" clId="{202A3E60-096A-4590-8D46-A5C4C6B51EB6}" dt="2023-03-14T02:24:01.360" v="3877" actId="478"/>
          <ac:spMkLst>
            <pc:docMk/>
            <pc:sldMk cId="2033845680" sldId="271"/>
            <ac:spMk id="23" creationId="{42D8C857-0471-4450-A0E0-CF1C1007A6AC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24" creationId="{1C02CBD9-B61E-4AF2-9299-5771B7B8F718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25" creationId="{331FE3FC-50A7-471C-99C7-40C858182C67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26" creationId="{64779E20-9BB6-406E-A3C9-0DF04149830E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27" creationId="{8194FA51-224D-4F2E-8346-9D84D8380500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28" creationId="{47D7060E-1DF0-4086-9FDD-B2706C5B2D0D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29" creationId="{99AF9F28-71FA-4243-902C-F952109DD2D6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30" creationId="{544C18C7-66BA-4BE0-BE59-F64DB1BEB5CB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31" creationId="{9E06FF88-168C-4C8D-80A7-DAD4FB20C163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32" creationId="{7A12181E-A190-4608-A139-4B7CDE678FA5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33" creationId="{3C577601-0A93-4A20-B0F3-D7067C7143EB}"/>
          </ac:spMkLst>
        </pc:spChg>
        <pc:spChg chg="add del mod">
          <ac:chgData name="Alfiyyatur Rohmah" userId="d9812d88-09ed-48c9-a5f8-a629fb72e26f" providerId="ADAL" clId="{202A3E60-096A-4590-8D46-A5C4C6B51EB6}" dt="2023-03-09T11:51:09.206" v="2072" actId="478"/>
          <ac:spMkLst>
            <pc:docMk/>
            <pc:sldMk cId="2033845680" sldId="271"/>
            <ac:spMk id="34" creationId="{5C22B3F0-0112-4568-B838-A1B7EB22D0BB}"/>
          </ac:spMkLst>
        </pc:spChg>
        <pc:spChg chg="add del mod">
          <ac:chgData name="Alfiyyatur Rohmah" userId="d9812d88-09ed-48c9-a5f8-a629fb72e26f" providerId="ADAL" clId="{202A3E60-096A-4590-8D46-A5C4C6B51EB6}" dt="2023-03-09T11:51:09.206" v="2072" actId="478"/>
          <ac:spMkLst>
            <pc:docMk/>
            <pc:sldMk cId="2033845680" sldId="271"/>
            <ac:spMk id="35" creationId="{8094913E-F5E9-4CD6-82D2-19B3814C3608}"/>
          </ac:spMkLst>
        </pc:spChg>
        <pc:spChg chg="add del mod">
          <ac:chgData name="Alfiyyatur Rohmah" userId="d9812d88-09ed-48c9-a5f8-a629fb72e26f" providerId="ADAL" clId="{202A3E60-096A-4590-8D46-A5C4C6B51EB6}" dt="2023-03-09T11:51:09.206" v="2072" actId="478"/>
          <ac:spMkLst>
            <pc:docMk/>
            <pc:sldMk cId="2033845680" sldId="271"/>
            <ac:spMk id="36" creationId="{7EAA1E84-21FB-4626-A5C0-0A9A423BB540}"/>
          </ac:spMkLst>
        </pc:spChg>
        <pc:spChg chg="add del mod">
          <ac:chgData name="Alfiyyatur Rohmah" userId="d9812d88-09ed-48c9-a5f8-a629fb72e26f" providerId="ADAL" clId="{202A3E60-096A-4590-8D46-A5C4C6B51EB6}" dt="2023-03-09T11:51:09.206" v="2072" actId="478"/>
          <ac:spMkLst>
            <pc:docMk/>
            <pc:sldMk cId="2033845680" sldId="271"/>
            <ac:spMk id="37" creationId="{0028F5E3-FFC1-4121-9344-021380CD020A}"/>
          </ac:spMkLst>
        </pc:spChg>
        <pc:spChg chg="add del mod">
          <ac:chgData name="Alfiyyatur Rohmah" userId="d9812d88-09ed-48c9-a5f8-a629fb72e26f" providerId="ADAL" clId="{202A3E60-096A-4590-8D46-A5C4C6B51EB6}" dt="2023-03-09T11:51:06.644" v="2071" actId="478"/>
          <ac:spMkLst>
            <pc:docMk/>
            <pc:sldMk cId="2033845680" sldId="271"/>
            <ac:spMk id="38" creationId="{A3944DFD-D739-4182-BDFD-76ABEC779EBC}"/>
          </ac:spMkLst>
        </pc:spChg>
        <pc:spChg chg="add del mod">
          <ac:chgData name="Alfiyyatur Rohmah" userId="d9812d88-09ed-48c9-a5f8-a629fb72e26f" providerId="ADAL" clId="{202A3E60-096A-4590-8D46-A5C4C6B51EB6}" dt="2023-03-09T11:50:19.048" v="2048" actId="478"/>
          <ac:spMkLst>
            <pc:docMk/>
            <pc:sldMk cId="2033845680" sldId="271"/>
            <ac:spMk id="39" creationId="{4F5DAF45-D76F-4521-9AFF-05E8D313D72E}"/>
          </ac:spMkLst>
        </pc:spChg>
        <pc:spChg chg="add del mod">
          <ac:chgData name="Alfiyyatur Rohmah" userId="d9812d88-09ed-48c9-a5f8-a629fb72e26f" providerId="ADAL" clId="{202A3E60-096A-4590-8D46-A5C4C6B51EB6}" dt="2023-03-09T11:50:19.048" v="2048" actId="478"/>
          <ac:spMkLst>
            <pc:docMk/>
            <pc:sldMk cId="2033845680" sldId="271"/>
            <ac:spMk id="40" creationId="{5153F965-9E52-4416-A18F-B95297ED057B}"/>
          </ac:spMkLst>
        </pc:spChg>
        <pc:spChg chg="add mod">
          <ac:chgData name="Alfiyyatur Rohmah" userId="d9812d88-09ed-48c9-a5f8-a629fb72e26f" providerId="ADAL" clId="{202A3E60-096A-4590-8D46-A5C4C6B51EB6}" dt="2023-03-14T02:21:46.784" v="3812" actId="122"/>
          <ac:spMkLst>
            <pc:docMk/>
            <pc:sldMk cId="2033845680" sldId="271"/>
            <ac:spMk id="41" creationId="{7B2FF41A-4855-4980-BD1C-D3592D22EB0A}"/>
          </ac:spMkLst>
        </pc:spChg>
        <pc:spChg chg="add del mod">
          <ac:chgData name="Alfiyyatur Rohmah" userId="d9812d88-09ed-48c9-a5f8-a629fb72e26f" providerId="ADAL" clId="{202A3E60-096A-4590-8D46-A5C4C6B51EB6}" dt="2023-03-09T11:50:19.048" v="2048" actId="478"/>
          <ac:spMkLst>
            <pc:docMk/>
            <pc:sldMk cId="2033845680" sldId="271"/>
            <ac:spMk id="41" creationId="{AA3984AD-811A-4676-9DC2-CF9B9C54A44F}"/>
          </ac:spMkLst>
        </pc:spChg>
        <pc:spChg chg="add mod">
          <ac:chgData name="Alfiyyatur Rohmah" userId="d9812d88-09ed-48c9-a5f8-a629fb72e26f" providerId="ADAL" clId="{202A3E60-096A-4590-8D46-A5C4C6B51EB6}" dt="2023-03-14T02:23:54.095" v="3873" actId="20577"/>
          <ac:spMkLst>
            <pc:docMk/>
            <pc:sldMk cId="2033845680" sldId="271"/>
            <ac:spMk id="42" creationId="{81751D73-9A2C-40E9-B0FF-6081FC87F97B}"/>
          </ac:spMkLst>
        </pc:spChg>
        <pc:spChg chg="add del mod">
          <ac:chgData name="Alfiyyatur Rohmah" userId="d9812d88-09ed-48c9-a5f8-a629fb72e26f" providerId="ADAL" clId="{202A3E60-096A-4590-8D46-A5C4C6B51EB6}" dt="2023-03-09T11:50:19.048" v="2048" actId="478"/>
          <ac:spMkLst>
            <pc:docMk/>
            <pc:sldMk cId="2033845680" sldId="271"/>
            <ac:spMk id="42" creationId="{DAEEF7A4-A17C-4029-8247-8BADA1A091BE}"/>
          </ac:spMkLst>
        </pc:spChg>
        <pc:spChg chg="add mod">
          <ac:chgData name="Alfiyyatur Rohmah" userId="d9812d88-09ed-48c9-a5f8-a629fb72e26f" providerId="ADAL" clId="{202A3E60-096A-4590-8D46-A5C4C6B51EB6}" dt="2023-03-14T02:25:40.654" v="3882" actId="20577"/>
          <ac:spMkLst>
            <pc:docMk/>
            <pc:sldMk cId="2033845680" sldId="271"/>
            <ac:spMk id="43" creationId="{3EE7A0CC-D06B-48E7-BC39-28FE4BE8CD3A}"/>
          </ac:spMkLst>
        </pc:spChg>
        <pc:spChg chg="add del mod">
          <ac:chgData name="Alfiyyatur Rohmah" userId="d9812d88-09ed-48c9-a5f8-a629fb72e26f" providerId="ADAL" clId="{202A3E60-096A-4590-8D46-A5C4C6B51EB6}" dt="2023-03-09T11:50:19.048" v="2048" actId="478"/>
          <ac:spMkLst>
            <pc:docMk/>
            <pc:sldMk cId="2033845680" sldId="271"/>
            <ac:spMk id="43" creationId="{845FAC77-4208-40B6-AEE6-5AF63522BC40}"/>
          </ac:spMkLst>
        </pc:spChg>
        <pc:spChg chg="add mod topLvl">
          <ac:chgData name="Alfiyyatur Rohmah" userId="d9812d88-09ed-48c9-a5f8-a629fb72e26f" providerId="ADAL" clId="{202A3E60-096A-4590-8D46-A5C4C6B51EB6}" dt="2023-03-14T02:25:45.801" v="3883" actId="14100"/>
          <ac:spMkLst>
            <pc:docMk/>
            <pc:sldMk cId="2033845680" sldId="271"/>
            <ac:spMk id="44" creationId="{B8F2202C-7A7F-40A0-A3D6-EE499BCFD677}"/>
          </ac:spMkLst>
        </pc:spChg>
        <pc:spChg chg="add mod topLvl">
          <ac:chgData name="Alfiyyatur Rohmah" userId="d9812d88-09ed-48c9-a5f8-a629fb72e26f" providerId="ADAL" clId="{202A3E60-096A-4590-8D46-A5C4C6B51EB6}" dt="2023-03-09T11:55:49.750" v="2171" actId="1036"/>
          <ac:spMkLst>
            <pc:docMk/>
            <pc:sldMk cId="2033845680" sldId="271"/>
            <ac:spMk id="45" creationId="{CF7305A0-04CD-415B-8DAC-209D221A0524}"/>
          </ac:spMkLst>
        </pc:spChg>
        <pc:spChg chg="add mod topLvl">
          <ac:chgData name="Alfiyyatur Rohmah" userId="d9812d88-09ed-48c9-a5f8-a629fb72e26f" providerId="ADAL" clId="{202A3E60-096A-4590-8D46-A5C4C6B51EB6}" dt="2023-03-09T11:56:07.850" v="2251" actId="20577"/>
          <ac:spMkLst>
            <pc:docMk/>
            <pc:sldMk cId="2033845680" sldId="271"/>
            <ac:spMk id="46" creationId="{2984AA01-BF56-4859-B0C8-21B26AAD4E25}"/>
          </ac:spMkLst>
        </pc:spChg>
        <pc:spChg chg="add mod topLvl">
          <ac:chgData name="Alfiyyatur Rohmah" userId="d9812d88-09ed-48c9-a5f8-a629fb72e26f" providerId="ADAL" clId="{202A3E60-096A-4590-8D46-A5C4C6B51EB6}" dt="2023-03-09T11:54:10.365" v="2141" actId="14100"/>
          <ac:spMkLst>
            <pc:docMk/>
            <pc:sldMk cId="2033845680" sldId="271"/>
            <ac:spMk id="47" creationId="{E8EFD4F7-D44C-4478-9345-12BB35326972}"/>
          </ac:spMkLst>
        </pc:spChg>
        <pc:spChg chg="add del mod topLvl">
          <ac:chgData name="Alfiyyatur Rohmah" userId="d9812d88-09ed-48c9-a5f8-a629fb72e26f" providerId="ADAL" clId="{202A3E60-096A-4590-8D46-A5C4C6B51EB6}" dt="2023-03-14T02:23:56.675" v="3874" actId="478"/>
          <ac:spMkLst>
            <pc:docMk/>
            <pc:sldMk cId="2033845680" sldId="271"/>
            <ac:spMk id="48" creationId="{C114293D-7269-4E97-A76D-124DF67E1A19}"/>
          </ac:spMkLst>
        </pc:spChg>
        <pc:spChg chg="add mod topLvl">
          <ac:chgData name="Alfiyyatur Rohmah" userId="d9812d88-09ed-48c9-a5f8-a629fb72e26f" providerId="ADAL" clId="{202A3E60-096A-4590-8D46-A5C4C6B51EB6}" dt="2023-03-14T02:27:11.800" v="3900" actId="20577"/>
          <ac:spMkLst>
            <pc:docMk/>
            <pc:sldMk cId="2033845680" sldId="271"/>
            <ac:spMk id="49" creationId="{FC490A5C-D1ED-4A13-9B5D-E5B0D46F41C1}"/>
          </ac:spMkLst>
        </pc:spChg>
        <pc:spChg chg="add mod topLvl">
          <ac:chgData name="Alfiyyatur Rohmah" userId="d9812d88-09ed-48c9-a5f8-a629fb72e26f" providerId="ADAL" clId="{202A3E60-096A-4590-8D46-A5C4C6B51EB6}" dt="2023-03-09T12:01:00.405" v="2571" actId="20577"/>
          <ac:spMkLst>
            <pc:docMk/>
            <pc:sldMk cId="2033845680" sldId="271"/>
            <ac:spMk id="50" creationId="{625F1A4B-23D7-4EA9-BFEC-A70AEBA4C68A}"/>
          </ac:spMkLst>
        </pc:spChg>
        <pc:spChg chg="add mod topLvl">
          <ac:chgData name="Alfiyyatur Rohmah" userId="d9812d88-09ed-48c9-a5f8-a629fb72e26f" providerId="ADAL" clId="{202A3E60-096A-4590-8D46-A5C4C6B51EB6}" dt="2023-03-09T12:01:24.640" v="2644" actId="20577"/>
          <ac:spMkLst>
            <pc:docMk/>
            <pc:sldMk cId="2033845680" sldId="271"/>
            <ac:spMk id="51" creationId="{531FF08D-26F2-49C5-8D4A-9AC6B74B7F32}"/>
          </ac:spMkLst>
        </pc:spChg>
        <pc:spChg chg="add mod topLvl">
          <ac:chgData name="Alfiyyatur Rohmah" userId="d9812d88-09ed-48c9-a5f8-a629fb72e26f" providerId="ADAL" clId="{202A3E60-096A-4590-8D46-A5C4C6B51EB6}" dt="2023-03-09T11:53:53.602" v="2131" actId="165"/>
          <ac:spMkLst>
            <pc:docMk/>
            <pc:sldMk cId="2033845680" sldId="271"/>
            <ac:spMk id="52" creationId="{17A562F4-BB9C-486B-AB19-2C8832277D9E}"/>
          </ac:spMkLst>
        </pc:spChg>
        <pc:spChg chg="add del mod topLvl">
          <ac:chgData name="Alfiyyatur Rohmah" userId="d9812d88-09ed-48c9-a5f8-a629fb72e26f" providerId="ADAL" clId="{202A3E60-096A-4590-8D46-A5C4C6B51EB6}" dt="2023-03-14T02:23:59.555" v="3876" actId="478"/>
          <ac:spMkLst>
            <pc:docMk/>
            <pc:sldMk cId="2033845680" sldId="271"/>
            <ac:spMk id="53" creationId="{0010B330-24D5-4DBD-BBF4-9C5C6CE925AC}"/>
          </ac:spMkLst>
        </pc:spChg>
        <pc:spChg chg="add mod">
          <ac:chgData name="Alfiyyatur Rohmah" userId="d9812d88-09ed-48c9-a5f8-a629fb72e26f" providerId="ADAL" clId="{202A3E60-096A-4590-8D46-A5C4C6B51EB6}" dt="2023-03-14T02:26:44.513" v="3889" actId="14100"/>
          <ac:spMkLst>
            <pc:docMk/>
            <pc:sldMk cId="2033845680" sldId="271"/>
            <ac:spMk id="54" creationId="{C185FE8A-1067-45A2-A959-C5C077C079B0}"/>
          </ac:spMkLst>
        </pc:spChg>
        <pc:spChg chg="add mod">
          <ac:chgData name="Alfiyyatur Rohmah" userId="d9812d88-09ed-48c9-a5f8-a629fb72e26f" providerId="ADAL" clId="{202A3E60-096A-4590-8D46-A5C4C6B51EB6}" dt="2023-03-14T02:26:50.866" v="3893" actId="20577"/>
          <ac:spMkLst>
            <pc:docMk/>
            <pc:sldMk cId="2033845680" sldId="271"/>
            <ac:spMk id="55" creationId="{2B00CD59-9EDA-4AB5-BFB2-851DB4901E8D}"/>
          </ac:spMkLst>
        </pc:spChg>
        <pc:spChg chg="mod topLvl">
          <ac:chgData name="Alfiyyatur Rohmah" userId="d9812d88-09ed-48c9-a5f8-a629fb72e26f" providerId="ADAL" clId="{202A3E60-096A-4590-8D46-A5C4C6B51EB6}" dt="2023-03-14T02:25:57.377" v="3886" actId="14100"/>
          <ac:spMkLst>
            <pc:docMk/>
            <pc:sldMk cId="2033845680" sldId="271"/>
            <ac:spMk id="56" creationId="{A1113423-7CB5-4032-A46F-942B65CAF2F8}"/>
          </ac:spMkLst>
        </pc:spChg>
        <pc:spChg chg="mod topLvl">
          <ac:chgData name="Alfiyyatur Rohmah" userId="d9812d88-09ed-48c9-a5f8-a629fb72e26f" providerId="ADAL" clId="{202A3E60-096A-4590-8D46-A5C4C6B51EB6}" dt="2023-03-09T11:56:54.790" v="2270" actId="14100"/>
          <ac:spMkLst>
            <pc:docMk/>
            <pc:sldMk cId="2033845680" sldId="271"/>
            <ac:spMk id="57" creationId="{7718EF47-3303-43B9-9A64-22041C64BF41}"/>
          </ac:spMkLst>
        </pc:spChg>
        <pc:spChg chg="mod topLvl">
          <ac:chgData name="Alfiyyatur Rohmah" userId="d9812d88-09ed-48c9-a5f8-a629fb72e26f" providerId="ADAL" clId="{202A3E60-096A-4590-8D46-A5C4C6B51EB6}" dt="2023-03-09T11:57:03.936" v="2272"/>
          <ac:spMkLst>
            <pc:docMk/>
            <pc:sldMk cId="2033845680" sldId="271"/>
            <ac:spMk id="58" creationId="{F6879590-D4CA-4FD5-8758-EC8732A31A93}"/>
          </ac:spMkLst>
        </pc:spChg>
        <pc:spChg chg="mod topLvl">
          <ac:chgData name="Alfiyyatur Rohmah" userId="d9812d88-09ed-48c9-a5f8-a629fb72e26f" providerId="ADAL" clId="{202A3E60-096A-4590-8D46-A5C4C6B51EB6}" dt="2023-03-09T11:54:10.365" v="2141" actId="14100"/>
          <ac:spMkLst>
            <pc:docMk/>
            <pc:sldMk cId="2033845680" sldId="271"/>
            <ac:spMk id="59" creationId="{E11ADD2D-F6CD-41CD-9C81-09806D020F2F}"/>
          </ac:spMkLst>
        </pc:spChg>
        <pc:spChg chg="del mod topLvl">
          <ac:chgData name="Alfiyyatur Rohmah" userId="d9812d88-09ed-48c9-a5f8-a629fb72e26f" providerId="ADAL" clId="{202A3E60-096A-4590-8D46-A5C4C6B51EB6}" dt="2023-03-14T02:23:57.964" v="3875" actId="478"/>
          <ac:spMkLst>
            <pc:docMk/>
            <pc:sldMk cId="2033845680" sldId="271"/>
            <ac:spMk id="60" creationId="{3C8356A8-5DB5-4C99-B06A-43CB037663F7}"/>
          </ac:spMkLst>
        </pc:spChg>
        <pc:spChg chg="del mod topLvl">
          <ac:chgData name="Alfiyyatur Rohmah" userId="d9812d88-09ed-48c9-a5f8-a629fb72e26f" providerId="ADAL" clId="{202A3E60-096A-4590-8D46-A5C4C6B51EB6}" dt="2023-03-09T11:51:37.104" v="2079" actId="478"/>
          <ac:spMkLst>
            <pc:docMk/>
            <pc:sldMk cId="2033845680" sldId="271"/>
            <ac:spMk id="61" creationId="{B66194C9-544B-4C5A-BF2E-9FEAF27F0EC4}"/>
          </ac:spMkLst>
        </pc:spChg>
        <pc:spChg chg="add mod">
          <ac:chgData name="Alfiyyatur Rohmah" userId="d9812d88-09ed-48c9-a5f8-a629fb72e26f" providerId="ADAL" clId="{202A3E60-096A-4590-8D46-A5C4C6B51EB6}" dt="2023-03-14T02:27:03.807" v="3898" actId="20577"/>
          <ac:spMkLst>
            <pc:docMk/>
            <pc:sldMk cId="2033845680" sldId="271"/>
            <ac:spMk id="61" creationId="{B865BA3B-1EF2-4556-9FF3-05C6D31709A9}"/>
          </ac:spMkLst>
        </pc:spChg>
        <pc:spChg chg="del mod topLvl">
          <ac:chgData name="Alfiyyatur Rohmah" userId="d9812d88-09ed-48c9-a5f8-a629fb72e26f" providerId="ADAL" clId="{202A3E60-096A-4590-8D46-A5C4C6B51EB6}" dt="2023-03-09T11:51:37.104" v="2079" actId="478"/>
          <ac:spMkLst>
            <pc:docMk/>
            <pc:sldMk cId="2033845680" sldId="271"/>
            <ac:spMk id="62" creationId="{A6856901-0E9A-40E5-AE7A-8C9506B380A9}"/>
          </ac:spMkLst>
        </pc:spChg>
        <pc:spChg chg="add del">
          <ac:chgData name="Alfiyyatur Rohmah" userId="d9812d88-09ed-48c9-a5f8-a629fb72e26f" providerId="ADAL" clId="{202A3E60-096A-4590-8D46-A5C4C6B51EB6}" dt="2023-03-14T02:28:23.287" v="3924"/>
          <ac:spMkLst>
            <pc:docMk/>
            <pc:sldMk cId="2033845680" sldId="271"/>
            <ac:spMk id="62" creationId="{DF7F96AD-065E-43CF-8D30-BD067C54724A}"/>
          </ac:spMkLst>
        </pc:spChg>
        <pc:spChg chg="del mod topLvl">
          <ac:chgData name="Alfiyyatur Rohmah" userId="d9812d88-09ed-48c9-a5f8-a629fb72e26f" providerId="ADAL" clId="{202A3E60-096A-4590-8D46-A5C4C6B51EB6}" dt="2023-03-09T11:51:37.104" v="2079" actId="478"/>
          <ac:spMkLst>
            <pc:docMk/>
            <pc:sldMk cId="2033845680" sldId="271"/>
            <ac:spMk id="63" creationId="{62EA0BE6-74DA-4D17-ACC1-8D64E941CE8D}"/>
          </ac:spMkLst>
        </pc:spChg>
        <pc:spChg chg="add del">
          <ac:chgData name="Alfiyyatur Rohmah" userId="d9812d88-09ed-48c9-a5f8-a629fb72e26f" providerId="ADAL" clId="{202A3E60-096A-4590-8D46-A5C4C6B51EB6}" dt="2023-03-14T02:28:23.287" v="3924"/>
          <ac:spMkLst>
            <pc:docMk/>
            <pc:sldMk cId="2033845680" sldId="271"/>
            <ac:spMk id="63" creationId="{F1656E88-E4B7-4AD9-A4BE-00C642338923}"/>
          </ac:spMkLst>
        </pc:spChg>
        <pc:spChg chg="del mod topLvl">
          <ac:chgData name="Alfiyyatur Rohmah" userId="d9812d88-09ed-48c9-a5f8-a629fb72e26f" providerId="ADAL" clId="{202A3E60-096A-4590-8D46-A5C4C6B51EB6}" dt="2023-03-09T11:51:37.104" v="2079" actId="478"/>
          <ac:spMkLst>
            <pc:docMk/>
            <pc:sldMk cId="2033845680" sldId="271"/>
            <ac:spMk id="64" creationId="{2557D188-70A0-4148-817E-EF915E04F761}"/>
          </ac:spMkLst>
        </pc:spChg>
        <pc:spChg chg="add del">
          <ac:chgData name="Alfiyyatur Rohmah" userId="d9812d88-09ed-48c9-a5f8-a629fb72e26f" providerId="ADAL" clId="{202A3E60-096A-4590-8D46-A5C4C6B51EB6}" dt="2023-03-14T02:28:23.287" v="3924"/>
          <ac:spMkLst>
            <pc:docMk/>
            <pc:sldMk cId="2033845680" sldId="271"/>
            <ac:spMk id="64" creationId="{80486DC5-502E-4217-BF24-A00818025414}"/>
          </ac:spMkLst>
        </pc:spChg>
        <pc:spChg chg="add del">
          <ac:chgData name="Alfiyyatur Rohmah" userId="d9812d88-09ed-48c9-a5f8-a629fb72e26f" providerId="ADAL" clId="{202A3E60-096A-4590-8D46-A5C4C6B51EB6}" dt="2023-03-14T02:28:23.287" v="3924"/>
          <ac:spMkLst>
            <pc:docMk/>
            <pc:sldMk cId="2033845680" sldId="271"/>
            <ac:spMk id="65" creationId="{5D57A086-2BF8-4895-92B7-7CCC839484ED}"/>
          </ac:spMkLst>
        </pc:spChg>
        <pc:spChg chg="del mod topLvl">
          <ac:chgData name="Alfiyyatur Rohmah" userId="d9812d88-09ed-48c9-a5f8-a629fb72e26f" providerId="ADAL" clId="{202A3E60-096A-4590-8D46-A5C4C6B51EB6}" dt="2023-03-09T11:51:37.104" v="2079" actId="478"/>
          <ac:spMkLst>
            <pc:docMk/>
            <pc:sldMk cId="2033845680" sldId="271"/>
            <ac:spMk id="65" creationId="{FAB04D20-3145-43BD-8369-6B68F6F8CC77}"/>
          </ac:spMkLst>
        </pc:spChg>
        <pc:spChg chg="add">
          <ac:chgData name="Alfiyyatur Rohmah" userId="d9812d88-09ed-48c9-a5f8-a629fb72e26f" providerId="ADAL" clId="{202A3E60-096A-4590-8D46-A5C4C6B51EB6}" dt="2023-03-14T02:28:29.610" v="3925"/>
          <ac:spMkLst>
            <pc:docMk/>
            <pc:sldMk cId="2033845680" sldId="271"/>
            <ac:spMk id="68" creationId="{D3BAA311-2ACE-4344-8AE9-208DCA86068B}"/>
          </ac:spMkLst>
        </pc:spChg>
        <pc:spChg chg="add">
          <ac:chgData name="Alfiyyatur Rohmah" userId="d9812d88-09ed-48c9-a5f8-a629fb72e26f" providerId="ADAL" clId="{202A3E60-096A-4590-8D46-A5C4C6B51EB6}" dt="2023-03-14T02:28:29.610" v="3925"/>
          <ac:spMkLst>
            <pc:docMk/>
            <pc:sldMk cId="2033845680" sldId="271"/>
            <ac:spMk id="69" creationId="{0BB946EB-32DC-4383-AADB-02E2D55214B8}"/>
          </ac:spMkLst>
        </pc:spChg>
        <pc:spChg chg="add">
          <ac:chgData name="Alfiyyatur Rohmah" userId="d9812d88-09ed-48c9-a5f8-a629fb72e26f" providerId="ADAL" clId="{202A3E60-096A-4590-8D46-A5C4C6B51EB6}" dt="2023-03-14T02:28:29.610" v="3925"/>
          <ac:spMkLst>
            <pc:docMk/>
            <pc:sldMk cId="2033845680" sldId="271"/>
            <ac:spMk id="70" creationId="{0736696B-3BC2-4D0C-A04E-120016CE9CA1}"/>
          </ac:spMkLst>
        </pc:spChg>
        <pc:spChg chg="add">
          <ac:chgData name="Alfiyyatur Rohmah" userId="d9812d88-09ed-48c9-a5f8-a629fb72e26f" providerId="ADAL" clId="{202A3E60-096A-4590-8D46-A5C4C6B51EB6}" dt="2023-03-14T02:28:29.610" v="3925"/>
          <ac:spMkLst>
            <pc:docMk/>
            <pc:sldMk cId="2033845680" sldId="271"/>
            <ac:spMk id="71" creationId="{9A11BE2D-88D0-44EB-BEEF-3B95B5752E00}"/>
          </ac:spMkLst>
        </pc:spChg>
        <pc:grpChg chg="add del mod">
          <ac:chgData name="Alfiyyatur Rohmah" userId="d9812d88-09ed-48c9-a5f8-a629fb72e26f" providerId="ADAL" clId="{202A3E60-096A-4590-8D46-A5C4C6B51EB6}" dt="2023-03-09T11:53:53.602" v="2131" actId="165"/>
          <ac:grpSpMkLst>
            <pc:docMk/>
            <pc:sldMk cId="2033845680" sldId="271"/>
            <ac:grpSpMk id="54" creationId="{888BB5B7-1B23-47C3-B024-D9E074D89E3B}"/>
          </ac:grpSpMkLst>
        </pc:grpChg>
        <pc:grpChg chg="add del mod">
          <ac:chgData name="Alfiyyatur Rohmah" userId="d9812d88-09ed-48c9-a5f8-a629fb72e26f" providerId="ADAL" clId="{202A3E60-096A-4590-8D46-A5C4C6B51EB6}" dt="2023-03-09T11:51:31.196" v="2078" actId="165"/>
          <ac:grpSpMkLst>
            <pc:docMk/>
            <pc:sldMk cId="2033845680" sldId="271"/>
            <ac:grpSpMk id="55" creationId="{59CA25F2-6641-4346-A24E-951B5E34C705}"/>
          </ac:grpSpMkLst>
        </pc:grpChg>
        <pc:picChg chg="add">
          <ac:chgData name="Alfiyyatur Rohmah" userId="d9812d88-09ed-48c9-a5f8-a629fb72e26f" providerId="ADAL" clId="{202A3E60-096A-4590-8D46-A5C4C6B51EB6}" dt="2023-03-09T12:16:08.172" v="3618"/>
          <ac:picMkLst>
            <pc:docMk/>
            <pc:sldMk cId="2033845680" sldId="271"/>
            <ac:picMk id="66" creationId="{F4EB65AE-2A02-4B85-9BB8-F0BAB12C4682}"/>
          </ac:picMkLst>
        </pc:picChg>
        <pc:picChg chg="add">
          <ac:chgData name="Alfiyyatur Rohmah" userId="d9812d88-09ed-48c9-a5f8-a629fb72e26f" providerId="ADAL" clId="{202A3E60-096A-4590-8D46-A5C4C6B51EB6}" dt="2023-03-09T12:16:08.172" v="3618"/>
          <ac:picMkLst>
            <pc:docMk/>
            <pc:sldMk cId="2033845680" sldId="271"/>
            <ac:picMk id="67" creationId="{A770E076-087A-45A6-9B94-5DF98E8DE7FA}"/>
          </ac:picMkLst>
        </pc:picChg>
      </pc:sldChg>
      <pc:sldChg chg="addSp delSp modSp add">
        <pc:chgData name="Alfiyyatur Rohmah" userId="d9812d88-09ed-48c9-a5f8-a629fb72e26f" providerId="ADAL" clId="{202A3E60-096A-4590-8D46-A5C4C6B51EB6}" dt="2023-03-14T02:28:32.538" v="3926"/>
        <pc:sldMkLst>
          <pc:docMk/>
          <pc:sldMk cId="1130349894" sldId="272"/>
        </pc:sldMkLst>
        <pc:spChg chg="add mod">
          <ac:chgData name="Alfiyyatur Rohmah" userId="d9812d88-09ed-48c9-a5f8-a629fb72e26f" providerId="ADAL" clId="{202A3E60-096A-4590-8D46-A5C4C6B51EB6}" dt="2023-03-09T12:09:02.235" v="2971" actId="1076"/>
          <ac:spMkLst>
            <pc:docMk/>
            <pc:sldMk cId="1130349894" sldId="272"/>
            <ac:spMk id="2" creationId="{87D8AD4D-C79C-4589-8F84-5E8F80AB8D50}"/>
          </ac:spMkLst>
        </pc:spChg>
        <pc:spChg chg="add mod">
          <ac:chgData name="Alfiyyatur Rohmah" userId="d9812d88-09ed-48c9-a5f8-a629fb72e26f" providerId="ADAL" clId="{202A3E60-096A-4590-8D46-A5C4C6B51EB6}" dt="2023-03-09T12:09:02.235" v="2971" actId="1076"/>
          <ac:spMkLst>
            <pc:docMk/>
            <pc:sldMk cId="1130349894" sldId="272"/>
            <ac:spMk id="3" creationId="{DF1DDC1E-95D8-4C9C-B6F3-CAE6A72A8356}"/>
          </ac:spMkLst>
        </pc:spChg>
        <pc:spChg chg="add mod">
          <ac:chgData name="Alfiyyatur Rohmah" userId="d9812d88-09ed-48c9-a5f8-a629fb72e26f" providerId="ADAL" clId="{202A3E60-096A-4590-8D46-A5C4C6B51EB6}" dt="2023-03-09T12:09:02.235" v="2971" actId="1076"/>
          <ac:spMkLst>
            <pc:docMk/>
            <pc:sldMk cId="1130349894" sldId="272"/>
            <ac:spMk id="4" creationId="{B5BB7418-3F26-44F1-9028-AC751222FF57}"/>
          </ac:spMkLst>
        </pc:spChg>
        <pc:spChg chg="add del mod">
          <ac:chgData name="Alfiyyatur Rohmah" userId="d9812d88-09ed-48c9-a5f8-a629fb72e26f" providerId="ADAL" clId="{202A3E60-096A-4590-8D46-A5C4C6B51EB6}" dt="2023-03-14T02:20:30.351" v="3772" actId="478"/>
          <ac:spMkLst>
            <pc:docMk/>
            <pc:sldMk cId="1130349894" sldId="272"/>
            <ac:spMk id="5" creationId="{C92C8A60-E6E2-49CB-BD0E-9AED566EA3A6}"/>
          </ac:spMkLst>
        </pc:spChg>
        <pc:spChg chg="add mod">
          <ac:chgData name="Alfiyyatur Rohmah" userId="d9812d88-09ed-48c9-a5f8-a629fb72e26f" providerId="ADAL" clId="{202A3E60-096A-4590-8D46-A5C4C6B51EB6}" dt="2023-03-09T12:09:02.235" v="2971" actId="1076"/>
          <ac:spMkLst>
            <pc:docMk/>
            <pc:sldMk cId="1130349894" sldId="272"/>
            <ac:spMk id="6" creationId="{3DB5A7AB-0F10-4106-9850-B9B50EA24284}"/>
          </ac:spMkLst>
        </pc:spChg>
        <pc:spChg chg="add mod">
          <ac:chgData name="Alfiyyatur Rohmah" userId="d9812d88-09ed-48c9-a5f8-a629fb72e26f" providerId="ADAL" clId="{202A3E60-096A-4590-8D46-A5C4C6B51EB6}" dt="2023-03-09T12:09:02.235" v="2971" actId="1076"/>
          <ac:spMkLst>
            <pc:docMk/>
            <pc:sldMk cId="1130349894" sldId="272"/>
            <ac:spMk id="7" creationId="{8260A6F7-B87E-42EA-B1CC-CB76A63F44BF}"/>
          </ac:spMkLst>
        </pc:spChg>
        <pc:spChg chg="add mod">
          <ac:chgData name="Alfiyyatur Rohmah" userId="d9812d88-09ed-48c9-a5f8-a629fb72e26f" providerId="ADAL" clId="{202A3E60-096A-4590-8D46-A5C4C6B51EB6}" dt="2023-03-14T02:20:21.847" v="3769" actId="1076"/>
          <ac:spMkLst>
            <pc:docMk/>
            <pc:sldMk cId="1130349894" sldId="272"/>
            <ac:spMk id="8" creationId="{15DE0693-E565-4FEF-AD81-6E8BD79E53A6}"/>
          </ac:spMkLst>
        </pc:spChg>
        <pc:spChg chg="add mod">
          <ac:chgData name="Alfiyyatur Rohmah" userId="d9812d88-09ed-48c9-a5f8-a629fb72e26f" providerId="ADAL" clId="{202A3E60-096A-4590-8D46-A5C4C6B51EB6}" dt="2023-03-14T02:20:21.847" v="3769" actId="1076"/>
          <ac:spMkLst>
            <pc:docMk/>
            <pc:sldMk cId="1130349894" sldId="272"/>
            <ac:spMk id="9" creationId="{A73CA923-59CE-45EC-9FC2-6DB99810597B}"/>
          </ac:spMkLst>
        </pc:spChg>
        <pc:spChg chg="add">
          <ac:chgData name="Alfiyyatur Rohmah" userId="d9812d88-09ed-48c9-a5f8-a629fb72e26f" providerId="ADAL" clId="{202A3E60-096A-4590-8D46-A5C4C6B51EB6}" dt="2023-03-09T12:09:08.203" v="2972"/>
          <ac:spMkLst>
            <pc:docMk/>
            <pc:sldMk cId="1130349894" sldId="272"/>
            <ac:spMk id="10" creationId="{370042DD-4A68-49A0-9E1B-8206A04CD286}"/>
          </ac:spMkLst>
        </pc:spChg>
        <pc:spChg chg="add">
          <ac:chgData name="Alfiyyatur Rohmah" userId="d9812d88-09ed-48c9-a5f8-a629fb72e26f" providerId="ADAL" clId="{202A3E60-096A-4590-8D46-A5C4C6B51EB6}" dt="2023-03-09T12:09:08.203" v="2972"/>
          <ac:spMkLst>
            <pc:docMk/>
            <pc:sldMk cId="1130349894" sldId="272"/>
            <ac:spMk id="11" creationId="{9155E1FF-3C56-4689-9FB5-5BC9395DAFB8}"/>
          </ac:spMkLst>
        </pc:spChg>
        <pc:spChg chg="add mod">
          <ac:chgData name="Alfiyyatur Rohmah" userId="d9812d88-09ed-48c9-a5f8-a629fb72e26f" providerId="ADAL" clId="{202A3E60-096A-4590-8D46-A5C4C6B51EB6}" dt="2023-03-09T12:13:35.418" v="3371" actId="20577"/>
          <ac:spMkLst>
            <pc:docMk/>
            <pc:sldMk cId="1130349894" sldId="272"/>
            <ac:spMk id="12" creationId="{027164ED-9435-4BE3-BCB7-42153DEAC273}"/>
          </ac:spMkLst>
        </pc:spChg>
        <pc:spChg chg="add del mod">
          <ac:chgData name="Alfiyyatur Rohmah" userId="d9812d88-09ed-48c9-a5f8-a629fb72e26f" providerId="ADAL" clId="{202A3E60-096A-4590-8D46-A5C4C6B51EB6}" dt="2023-03-09T12:13:38.199" v="3372" actId="478"/>
          <ac:spMkLst>
            <pc:docMk/>
            <pc:sldMk cId="1130349894" sldId="272"/>
            <ac:spMk id="13" creationId="{34872B09-3C9E-4450-8D57-0F8821A9D404}"/>
          </ac:spMkLst>
        </pc:spChg>
        <pc:spChg chg="add mod">
          <ac:chgData name="Alfiyyatur Rohmah" userId="d9812d88-09ed-48c9-a5f8-a629fb72e26f" providerId="ADAL" clId="{202A3E60-096A-4590-8D46-A5C4C6B51EB6}" dt="2023-03-09T12:10:04.536" v="3043" actId="1076"/>
          <ac:spMkLst>
            <pc:docMk/>
            <pc:sldMk cId="1130349894" sldId="272"/>
            <ac:spMk id="14" creationId="{DF01889C-1EDD-41BD-BFC4-975C2C96E403}"/>
          </ac:spMkLst>
        </pc:spChg>
        <pc:spChg chg="add mod">
          <ac:chgData name="Alfiyyatur Rohmah" userId="d9812d88-09ed-48c9-a5f8-a629fb72e26f" providerId="ADAL" clId="{202A3E60-096A-4590-8D46-A5C4C6B51EB6}" dt="2023-03-14T02:27:55.237" v="3920" actId="20577"/>
          <ac:spMkLst>
            <pc:docMk/>
            <pc:sldMk cId="1130349894" sldId="272"/>
            <ac:spMk id="15" creationId="{6C9AB7CC-E2EF-44A8-9877-2ABA48D7B879}"/>
          </ac:spMkLst>
        </pc:spChg>
        <pc:spChg chg="add mod">
          <ac:chgData name="Alfiyyatur Rohmah" userId="d9812d88-09ed-48c9-a5f8-a629fb72e26f" providerId="ADAL" clId="{202A3E60-096A-4590-8D46-A5C4C6B51EB6}" dt="2023-03-09T12:11:26.744" v="3122" actId="20577"/>
          <ac:spMkLst>
            <pc:docMk/>
            <pc:sldMk cId="1130349894" sldId="272"/>
            <ac:spMk id="16" creationId="{B9AE318D-C803-4568-8C90-6C6F2118DD20}"/>
          </ac:spMkLst>
        </pc:spChg>
        <pc:spChg chg="add mod">
          <ac:chgData name="Alfiyyatur Rohmah" userId="d9812d88-09ed-48c9-a5f8-a629fb72e26f" providerId="ADAL" clId="{202A3E60-096A-4590-8D46-A5C4C6B51EB6}" dt="2023-03-09T12:13:54.982" v="3375" actId="1076"/>
          <ac:spMkLst>
            <pc:docMk/>
            <pc:sldMk cId="1130349894" sldId="272"/>
            <ac:spMk id="17" creationId="{99D956D0-2240-42D5-B650-A8D6BA41D5D9}"/>
          </ac:spMkLst>
        </pc:spChg>
        <pc:spChg chg="add mod">
          <ac:chgData name="Alfiyyatur Rohmah" userId="d9812d88-09ed-48c9-a5f8-a629fb72e26f" providerId="ADAL" clId="{202A3E60-096A-4590-8D46-A5C4C6B51EB6}" dt="2023-03-09T12:10:04.536" v="3043" actId="1076"/>
          <ac:spMkLst>
            <pc:docMk/>
            <pc:sldMk cId="1130349894" sldId="272"/>
            <ac:spMk id="18" creationId="{C01D4776-9453-412E-9CAB-48AC8105ED78}"/>
          </ac:spMkLst>
        </pc:spChg>
        <pc:spChg chg="add del mod">
          <ac:chgData name="Alfiyyatur Rohmah" userId="d9812d88-09ed-48c9-a5f8-a629fb72e26f" providerId="ADAL" clId="{202A3E60-096A-4590-8D46-A5C4C6B51EB6}" dt="2023-03-09T12:14:07.292" v="3378" actId="478"/>
          <ac:spMkLst>
            <pc:docMk/>
            <pc:sldMk cId="1130349894" sldId="272"/>
            <ac:spMk id="19" creationId="{16F88487-ADBC-4F35-9030-B289FFB0A3C4}"/>
          </ac:spMkLst>
        </pc:spChg>
        <pc:spChg chg="add del mod">
          <ac:chgData name="Alfiyyatur Rohmah" userId="d9812d88-09ed-48c9-a5f8-a629fb72e26f" providerId="ADAL" clId="{202A3E60-096A-4590-8D46-A5C4C6B51EB6}" dt="2023-03-09T12:14:07.292" v="3378" actId="478"/>
          <ac:spMkLst>
            <pc:docMk/>
            <pc:sldMk cId="1130349894" sldId="272"/>
            <ac:spMk id="20" creationId="{87F95257-B31B-4FCA-8C5A-E91343A64275}"/>
          </ac:spMkLst>
        </pc:spChg>
        <pc:spChg chg="add del mod">
          <ac:chgData name="Alfiyyatur Rohmah" userId="d9812d88-09ed-48c9-a5f8-a629fb72e26f" providerId="ADAL" clId="{202A3E60-096A-4590-8D46-A5C4C6B51EB6}" dt="2023-03-09T12:13:41.122" v="3373" actId="478"/>
          <ac:spMkLst>
            <pc:docMk/>
            <pc:sldMk cId="1130349894" sldId="272"/>
            <ac:spMk id="21" creationId="{AA893A72-4060-48C9-8695-08917E22A7A0}"/>
          </ac:spMkLst>
        </pc:spChg>
        <pc:spChg chg="add del mod">
          <ac:chgData name="Alfiyyatur Rohmah" userId="d9812d88-09ed-48c9-a5f8-a629fb72e26f" providerId="ADAL" clId="{202A3E60-096A-4590-8D46-A5C4C6B51EB6}" dt="2023-03-09T12:13:44.442" v="3374" actId="478"/>
          <ac:spMkLst>
            <pc:docMk/>
            <pc:sldMk cId="1130349894" sldId="272"/>
            <ac:spMk id="22" creationId="{2AF61A8A-0A81-4F5E-8644-D2B39243D1BC}"/>
          </ac:spMkLst>
        </pc:spChg>
        <pc:spChg chg="add mod">
          <ac:chgData name="Alfiyyatur Rohmah" userId="d9812d88-09ed-48c9-a5f8-a629fb72e26f" providerId="ADAL" clId="{202A3E60-096A-4590-8D46-A5C4C6B51EB6}" dt="2023-03-09T12:12:51.455" v="3341" actId="20577"/>
          <ac:spMkLst>
            <pc:docMk/>
            <pc:sldMk cId="1130349894" sldId="272"/>
            <ac:spMk id="23" creationId="{541408A5-54BF-4F03-8CE3-DA5EFBC9CE25}"/>
          </ac:spMkLst>
        </pc:spChg>
        <pc:spChg chg="add del mod">
          <ac:chgData name="Alfiyyatur Rohmah" userId="d9812d88-09ed-48c9-a5f8-a629fb72e26f" providerId="ADAL" clId="{202A3E60-096A-4590-8D46-A5C4C6B51EB6}" dt="2023-03-09T12:14:07.292" v="3378" actId="478"/>
          <ac:spMkLst>
            <pc:docMk/>
            <pc:sldMk cId="1130349894" sldId="272"/>
            <ac:spMk id="24" creationId="{94750DE6-643C-4636-9CA7-DB351C460FEC}"/>
          </ac:spMkLst>
        </pc:spChg>
        <pc:spChg chg="add mod">
          <ac:chgData name="Alfiyyatur Rohmah" userId="d9812d88-09ed-48c9-a5f8-a629fb72e26f" providerId="ADAL" clId="{202A3E60-096A-4590-8D46-A5C4C6B51EB6}" dt="2023-03-09T12:14:33.597" v="3438" actId="20577"/>
          <ac:spMkLst>
            <pc:docMk/>
            <pc:sldMk cId="1130349894" sldId="272"/>
            <ac:spMk id="25" creationId="{89F255B4-1F98-4DB0-8C29-F094E3469CCE}"/>
          </ac:spMkLst>
        </pc:spChg>
        <pc:spChg chg="add mod">
          <ac:chgData name="Alfiyyatur Rohmah" userId="d9812d88-09ed-48c9-a5f8-a629fb72e26f" providerId="ADAL" clId="{202A3E60-096A-4590-8D46-A5C4C6B51EB6}" dt="2023-03-09T12:15:22.974" v="3597" actId="14100"/>
          <ac:spMkLst>
            <pc:docMk/>
            <pc:sldMk cId="1130349894" sldId="272"/>
            <ac:spMk id="26" creationId="{83F79948-EF2C-49C8-BEAD-D7A0206EA3D6}"/>
          </ac:spMkLst>
        </pc:spChg>
        <pc:spChg chg="add mod">
          <ac:chgData name="Alfiyyatur Rohmah" userId="d9812d88-09ed-48c9-a5f8-a629fb72e26f" providerId="ADAL" clId="{202A3E60-096A-4590-8D46-A5C4C6B51EB6}" dt="2023-03-09T12:10:04.536" v="3043" actId="1076"/>
          <ac:spMkLst>
            <pc:docMk/>
            <pc:sldMk cId="1130349894" sldId="272"/>
            <ac:spMk id="27" creationId="{49C384EF-CF78-4DF2-B405-E7F367CCD322}"/>
          </ac:spMkLst>
        </pc:spChg>
        <pc:spChg chg="add mod">
          <ac:chgData name="Alfiyyatur Rohmah" userId="d9812d88-09ed-48c9-a5f8-a629fb72e26f" providerId="ADAL" clId="{202A3E60-096A-4590-8D46-A5C4C6B51EB6}" dt="2023-03-14T02:27:51.282" v="3918" actId="20577"/>
          <ac:spMkLst>
            <pc:docMk/>
            <pc:sldMk cId="1130349894" sldId="272"/>
            <ac:spMk id="28" creationId="{7677CD3F-F30F-424B-8B42-BB9B88284EEE}"/>
          </ac:spMkLst>
        </pc:spChg>
        <pc:spChg chg="add mod">
          <ac:chgData name="Alfiyyatur Rohmah" userId="d9812d88-09ed-48c9-a5f8-a629fb72e26f" providerId="ADAL" clId="{202A3E60-096A-4590-8D46-A5C4C6B51EB6}" dt="2023-03-14T02:27:58.291" v="3922" actId="20577"/>
          <ac:spMkLst>
            <pc:docMk/>
            <pc:sldMk cId="1130349894" sldId="272"/>
            <ac:spMk id="29" creationId="{C9FF46DC-E5FF-42B0-9939-510AA01D8AAC}"/>
          </ac:spMkLst>
        </pc:spChg>
        <pc:spChg chg="add mod">
          <ac:chgData name="Alfiyyatur Rohmah" userId="d9812d88-09ed-48c9-a5f8-a629fb72e26f" providerId="ADAL" clId="{202A3E60-096A-4590-8D46-A5C4C6B51EB6}" dt="2023-03-14T02:20:26.595" v="3771" actId="20577"/>
          <ac:spMkLst>
            <pc:docMk/>
            <pc:sldMk cId="1130349894" sldId="272"/>
            <ac:spMk id="30" creationId="{2A5A6EDE-E1F8-4CB6-9F07-80A42A90C1F7}"/>
          </ac:spMkLst>
        </pc:spChg>
        <pc:spChg chg="add del mod">
          <ac:chgData name="Alfiyyatur Rohmah" userId="d9812d88-09ed-48c9-a5f8-a629fb72e26f" providerId="ADAL" clId="{202A3E60-096A-4590-8D46-A5C4C6B51EB6}" dt="2023-03-09T12:14:07.292" v="3378" actId="478"/>
          <ac:spMkLst>
            <pc:docMk/>
            <pc:sldMk cId="1130349894" sldId="272"/>
            <ac:spMk id="30" creationId="{E0BF50AC-8D6A-405C-B32A-068864D2E963}"/>
          </ac:spMkLst>
        </pc:spChg>
        <pc:spChg chg="add mod">
          <ac:chgData name="Alfiyyatur Rohmah" userId="d9812d88-09ed-48c9-a5f8-a629fb72e26f" providerId="ADAL" clId="{202A3E60-096A-4590-8D46-A5C4C6B51EB6}" dt="2023-03-09T12:14:04.293" v="3377" actId="1076"/>
          <ac:spMkLst>
            <pc:docMk/>
            <pc:sldMk cId="1130349894" sldId="272"/>
            <ac:spMk id="31" creationId="{96C6EDDC-480B-4B39-8CA6-59D847B6C161}"/>
          </ac:spMkLst>
        </pc:spChg>
        <pc:spChg chg="add mod">
          <ac:chgData name="Alfiyyatur Rohmah" userId="d9812d88-09ed-48c9-a5f8-a629fb72e26f" providerId="ADAL" clId="{202A3E60-096A-4590-8D46-A5C4C6B51EB6}" dt="2023-03-09T12:14:04.293" v="3377" actId="1076"/>
          <ac:spMkLst>
            <pc:docMk/>
            <pc:sldMk cId="1130349894" sldId="272"/>
            <ac:spMk id="32" creationId="{0B9B08DE-B288-4C7E-BFF3-2F818D7BC4F8}"/>
          </ac:spMkLst>
        </pc:spChg>
        <pc:spChg chg="add mod">
          <ac:chgData name="Alfiyyatur Rohmah" userId="d9812d88-09ed-48c9-a5f8-a629fb72e26f" providerId="ADAL" clId="{202A3E60-096A-4590-8D46-A5C4C6B51EB6}" dt="2023-03-09T12:15:34.382" v="3613" actId="20577"/>
          <ac:spMkLst>
            <pc:docMk/>
            <pc:sldMk cId="1130349894" sldId="272"/>
            <ac:spMk id="33" creationId="{A6B4E2A9-E220-407C-9AF2-4D9054873C4A}"/>
          </ac:spMkLst>
        </pc:spChg>
        <pc:spChg chg="add mod">
          <ac:chgData name="Alfiyyatur Rohmah" userId="d9812d88-09ed-48c9-a5f8-a629fb72e26f" providerId="ADAL" clId="{202A3E60-096A-4590-8D46-A5C4C6B51EB6}" dt="2023-03-14T02:22:00.862" v="3814" actId="1076"/>
          <ac:spMkLst>
            <pc:docMk/>
            <pc:sldMk cId="1130349894" sldId="272"/>
            <ac:spMk id="36" creationId="{EFB416DE-2109-41B9-8B1A-9788C3AA3A97}"/>
          </ac:spMkLst>
        </pc:spChg>
        <pc:spChg chg="add">
          <ac:chgData name="Alfiyyatur Rohmah" userId="d9812d88-09ed-48c9-a5f8-a629fb72e26f" providerId="ADAL" clId="{202A3E60-096A-4590-8D46-A5C4C6B51EB6}" dt="2023-03-14T02:28:32.538" v="3926"/>
          <ac:spMkLst>
            <pc:docMk/>
            <pc:sldMk cId="1130349894" sldId="272"/>
            <ac:spMk id="37" creationId="{9C543B9E-AB87-44FD-92E2-B87A976A9686}"/>
          </ac:spMkLst>
        </pc:spChg>
        <pc:spChg chg="add">
          <ac:chgData name="Alfiyyatur Rohmah" userId="d9812d88-09ed-48c9-a5f8-a629fb72e26f" providerId="ADAL" clId="{202A3E60-096A-4590-8D46-A5C4C6B51EB6}" dt="2023-03-14T02:28:32.538" v="3926"/>
          <ac:spMkLst>
            <pc:docMk/>
            <pc:sldMk cId="1130349894" sldId="272"/>
            <ac:spMk id="38" creationId="{A3583421-17C9-4E4D-8106-B87FA7AE8CEA}"/>
          </ac:spMkLst>
        </pc:spChg>
        <pc:spChg chg="add">
          <ac:chgData name="Alfiyyatur Rohmah" userId="d9812d88-09ed-48c9-a5f8-a629fb72e26f" providerId="ADAL" clId="{202A3E60-096A-4590-8D46-A5C4C6B51EB6}" dt="2023-03-14T02:28:32.538" v="3926"/>
          <ac:spMkLst>
            <pc:docMk/>
            <pc:sldMk cId="1130349894" sldId="272"/>
            <ac:spMk id="39" creationId="{4C6DEE4B-FF5E-476A-BCAF-62E63D57CD70}"/>
          </ac:spMkLst>
        </pc:spChg>
        <pc:spChg chg="add">
          <ac:chgData name="Alfiyyatur Rohmah" userId="d9812d88-09ed-48c9-a5f8-a629fb72e26f" providerId="ADAL" clId="{202A3E60-096A-4590-8D46-A5C4C6B51EB6}" dt="2023-03-14T02:28:32.538" v="3926"/>
          <ac:spMkLst>
            <pc:docMk/>
            <pc:sldMk cId="1130349894" sldId="272"/>
            <ac:spMk id="40" creationId="{10C93BCE-FD0B-4225-AC56-AC866E786DF9}"/>
          </ac:spMkLst>
        </pc:spChg>
        <pc:picChg chg="add">
          <ac:chgData name="Alfiyyatur Rohmah" userId="d9812d88-09ed-48c9-a5f8-a629fb72e26f" providerId="ADAL" clId="{202A3E60-096A-4590-8D46-A5C4C6B51EB6}" dt="2023-03-09T12:16:17.423" v="3623"/>
          <ac:picMkLst>
            <pc:docMk/>
            <pc:sldMk cId="1130349894" sldId="272"/>
            <ac:picMk id="34" creationId="{64FC8177-B4BF-4DE2-B19A-EA17564DBED2}"/>
          </ac:picMkLst>
        </pc:picChg>
        <pc:picChg chg="add">
          <ac:chgData name="Alfiyyatur Rohmah" userId="d9812d88-09ed-48c9-a5f8-a629fb72e26f" providerId="ADAL" clId="{202A3E60-096A-4590-8D46-A5C4C6B51EB6}" dt="2023-03-09T12:16:17.423" v="3623"/>
          <ac:picMkLst>
            <pc:docMk/>
            <pc:sldMk cId="1130349894" sldId="272"/>
            <ac:picMk id="35" creationId="{E4B28B35-DBB9-4E85-9BA5-397316C19B1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5E5F8-25AC-437B-BE44-8ABCCB95AF3F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6E15F-B72B-4F72-BDB5-4A3D530299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794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897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9457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7854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" name="Google Shape;23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F4DC4-F281-464D-971C-72460F09B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EB501-68BF-4086-B244-3A84EF77B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21EE9-F3C2-42E8-9CA3-E3B90B9D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9851D-6995-471F-902E-18167AD4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2AA34-43D9-4B63-A7A0-C239E0F0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75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82185-DD8F-461E-A988-48E8094F9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6E3B3-5124-498F-8CA2-B2572F4A9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7552-35CE-4D93-9D0F-A248945E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F5549-6D4D-4696-939F-CCE576B19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B78EE-F8BD-4E9A-94B6-D5D5127C8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858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F53FB3-4C8C-4FC7-A943-CCA40419F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AB91F5-BB98-4ECE-9313-0D7327566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6D1CA-D276-47F5-B64A-F4753F71A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1A0C8-683A-4ED1-9B61-A9F5D1F2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88B07-0688-4C58-92D0-D6083B08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682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FB66-C86E-4AAB-AF80-D8CD879A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732FE-376C-4368-BA76-43B372771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3EF2E-6B28-4404-A73C-C1554CE71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C5CA1-DE49-49EA-8926-F6432C33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40111-1330-4581-8E8A-33FA029D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346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817B-1745-4FF2-942C-43AF62713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D4808-4898-4CE3-951E-F321A3CA9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12CF-DFAB-4CC5-BA52-65210686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30F98-58AC-4A96-B778-00ABAD3F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3A916-B723-43EF-AD38-97EE99EE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4368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09781-04E6-45C9-BA40-D65094A7F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77B5-BC42-430D-8DE2-58431BBF7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C5290-C3D2-4596-8AD3-BE483B61A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4A340-F8CC-46BB-A01F-C646EBD0A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92315-B5DB-4BB4-B583-7902269D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D23E5-BAF4-4666-B3B0-58511841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534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C09D-863E-4B9C-8021-42D9CB8E8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92617-8265-4464-B055-5B58CA6FD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1C1EA-B2C3-40D2-A3E9-6F8EE2B20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2A9524-76EB-445F-8FE8-BD74F79A6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B1B10A-53F3-467B-B7DE-B23A94C10E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148864-A66E-4BA2-B7EB-093C7DA46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C16539-7046-4915-BE4F-FE1E8430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AF9F03-2ACE-4A69-8CE6-06E9F97B8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03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AF2B-82A9-481F-B9EA-015A4C2D2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49FAAB-33D9-4E9E-A931-1E76C879A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9C89A8-36BF-4AEB-BC81-1C78734A0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113F5-9D51-45E2-A664-F3F6E917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227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CC392E-2057-42F1-92F1-D12626698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D085CB-1402-4CA0-AFF5-B981FFE7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D1540-D2A9-4EDD-B6CC-D727B0215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046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4D7E0-0AC0-4A28-9F3E-2AD16091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B89D-B0A6-4DA0-84CB-1D2E0D6EB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A7B89-AC81-4A15-9FBE-398EC819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C3A44-4201-4DCE-92A5-F71DB7398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E009-2037-46E4-B085-16420FE5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AC1A7-4B05-43FE-81D6-12482B79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363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0882C-6D6C-464A-A830-76209978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ADC031-7B06-437C-985C-BF852C1F4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8E0DD-3DB6-466F-BEF2-ADF848133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12335-E421-43FD-B104-9387F22A2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D4706-6DF4-4E2E-BA04-EEC04B8F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2D00D-94E2-4589-BC4F-8ADCDFBF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405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D5C3B4-985B-4F4A-B96B-F5348B39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F63DB-3C8E-4949-AF9C-70B86356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9DE9F-445F-4EAF-8CD3-532B0DF2D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AA72F-CFB2-4094-BE76-2E33FDFF02F9}" type="datetimeFigureOut">
              <a:rPr lang="en-ID" smtClean="0"/>
              <a:t>15/03/23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1D67E-7BEF-4EAE-8360-EE05DC3C2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5B5CD-10BB-479A-B9C0-97CD053C3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C1398-B646-458E-B503-4219AA0F2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75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Quiz3H_Mandir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225152" y="304805"/>
            <a:ext cx="11741700" cy="6248400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36295" y="2568345"/>
            <a:ext cx="84384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IDEA SUBMISSION </a:t>
            </a: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GUIDELINE</a:t>
            </a:r>
            <a:endParaRPr b="1" dirty="0"/>
          </a:p>
        </p:txBody>
      </p:sp>
      <p:pic>
        <p:nvPicPr>
          <p:cNvPr id="91" name="Google Shape;91;p13" descr="andiri – Logos Downlo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76133" y="386214"/>
            <a:ext cx="1888255" cy="592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2156ED-4B45-4D2D-82BA-0368459C0E7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15" b="20502"/>
          <a:stretch/>
        </p:blipFill>
        <p:spPr>
          <a:xfrm>
            <a:off x="327612" y="503055"/>
            <a:ext cx="1292003" cy="59239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1;p14">
            <a:extLst>
              <a:ext uri="{FF2B5EF4-FFF2-40B4-BE49-F238E27FC236}">
                <a16:creationId xmlns:a16="http://schemas.microsoft.com/office/drawing/2014/main" id="{87D8AD4D-C79C-4589-8F84-5E8F80AB8D50}"/>
              </a:ext>
            </a:extLst>
          </p:cNvPr>
          <p:cNvSpPr txBox="1"/>
          <p:nvPr/>
        </p:nvSpPr>
        <p:spPr>
          <a:xfrm>
            <a:off x="811987" y="2104387"/>
            <a:ext cx="229272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pilihan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Additional Attachment:</a:t>
            </a:r>
            <a:endParaRPr dirty="0"/>
          </a:p>
        </p:txBody>
      </p:sp>
      <p:sp>
        <p:nvSpPr>
          <p:cNvPr id="3" name="Google Shape;102;p14">
            <a:extLst>
              <a:ext uri="{FF2B5EF4-FFF2-40B4-BE49-F238E27FC236}">
                <a16:creationId xmlns:a16="http://schemas.microsoft.com/office/drawing/2014/main" id="{DF1DDC1E-95D8-4C9C-B6F3-CAE6A72A8356}"/>
              </a:ext>
            </a:extLst>
          </p:cNvPr>
          <p:cNvSpPr/>
          <p:nvPr/>
        </p:nvSpPr>
        <p:spPr>
          <a:xfrm>
            <a:off x="811986" y="3005283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Type Attachment</a:t>
            </a:r>
            <a:endParaRPr sz="1200" b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4" name="Google Shape;103;p14">
            <a:extLst>
              <a:ext uri="{FF2B5EF4-FFF2-40B4-BE49-F238E27FC236}">
                <a16:creationId xmlns:a16="http://schemas.microsoft.com/office/drawing/2014/main" id="{B5BB7418-3F26-44F1-9028-AC751222FF57}"/>
              </a:ext>
            </a:extLst>
          </p:cNvPr>
          <p:cNvSpPr/>
          <p:nvPr/>
        </p:nvSpPr>
        <p:spPr>
          <a:xfrm>
            <a:off x="569527" y="1719048"/>
            <a:ext cx="2749314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05;p14">
            <a:extLst>
              <a:ext uri="{FF2B5EF4-FFF2-40B4-BE49-F238E27FC236}">
                <a16:creationId xmlns:a16="http://schemas.microsoft.com/office/drawing/2014/main" id="{3DB5A7AB-0F10-4106-9850-B9B50EA24284}"/>
              </a:ext>
            </a:extLst>
          </p:cNvPr>
          <p:cNvSpPr/>
          <p:nvPr/>
        </p:nvSpPr>
        <p:spPr>
          <a:xfrm>
            <a:off x="811986" y="3530361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Link one drive yang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sudah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terisi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data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tambahan</a:t>
            </a:r>
            <a:endParaRPr sz="1200" b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" name="Google Shape;126;p14">
            <a:extLst>
              <a:ext uri="{FF2B5EF4-FFF2-40B4-BE49-F238E27FC236}">
                <a16:creationId xmlns:a16="http://schemas.microsoft.com/office/drawing/2014/main" id="{8260A6F7-B87E-42EA-B1CC-CB76A63F44BF}"/>
              </a:ext>
            </a:extLst>
          </p:cNvPr>
          <p:cNvSpPr/>
          <p:nvPr/>
        </p:nvSpPr>
        <p:spPr>
          <a:xfrm>
            <a:off x="793445" y="4066348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Deskripsi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attachment</a:t>
            </a:r>
            <a:endParaRPr dirty="0"/>
          </a:p>
        </p:txBody>
      </p:sp>
      <p:sp>
        <p:nvSpPr>
          <p:cNvPr id="8" name="Google Shape;241;p18">
            <a:extLst>
              <a:ext uri="{FF2B5EF4-FFF2-40B4-BE49-F238E27FC236}">
                <a16:creationId xmlns:a16="http://schemas.microsoft.com/office/drawing/2014/main" id="{15DE0693-E565-4FEF-AD81-6E8BD79E53A6}"/>
              </a:ext>
            </a:extLst>
          </p:cNvPr>
          <p:cNvSpPr/>
          <p:nvPr/>
        </p:nvSpPr>
        <p:spPr>
          <a:xfrm>
            <a:off x="894523" y="939196"/>
            <a:ext cx="2353919" cy="360217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ADDITIONAL ATTACHMENT</a:t>
            </a:r>
            <a:endParaRPr sz="2000" dirty="0"/>
          </a:p>
        </p:txBody>
      </p:sp>
      <p:sp>
        <p:nvSpPr>
          <p:cNvPr id="9" name="Google Shape;242;p18">
            <a:extLst>
              <a:ext uri="{FF2B5EF4-FFF2-40B4-BE49-F238E27FC236}">
                <a16:creationId xmlns:a16="http://schemas.microsoft.com/office/drawing/2014/main" id="{A73CA923-59CE-45EC-9FC2-6DB99810597B}"/>
              </a:ext>
            </a:extLst>
          </p:cNvPr>
          <p:cNvSpPr/>
          <p:nvPr/>
        </p:nvSpPr>
        <p:spPr>
          <a:xfrm>
            <a:off x="3248443" y="939195"/>
            <a:ext cx="6750624" cy="360218"/>
          </a:xfrm>
          <a:prstGeom prst="rect">
            <a:avLst/>
          </a:prstGeom>
          <a:noFill/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Jika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Isi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tambahan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data yang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miliki</a:t>
            </a:r>
            <a:endParaRPr dirty="0"/>
          </a:p>
        </p:txBody>
      </p:sp>
      <p:sp>
        <p:nvSpPr>
          <p:cNvPr id="10" name="Google Shape;266;p18">
            <a:extLst>
              <a:ext uri="{FF2B5EF4-FFF2-40B4-BE49-F238E27FC236}">
                <a16:creationId xmlns:a16="http://schemas.microsoft.com/office/drawing/2014/main" id="{370042DD-4A68-49A0-9E1B-8206A04CD286}"/>
              </a:ext>
            </a:extLst>
          </p:cNvPr>
          <p:cNvSpPr txBox="1"/>
          <p:nvPr/>
        </p:nvSpPr>
        <p:spPr>
          <a:xfrm>
            <a:off x="228600" y="85225"/>
            <a:ext cx="5654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 b="1"/>
          </a:p>
        </p:txBody>
      </p:sp>
      <p:sp>
        <p:nvSpPr>
          <p:cNvPr id="11" name="Google Shape;267;p18">
            <a:extLst>
              <a:ext uri="{FF2B5EF4-FFF2-40B4-BE49-F238E27FC236}">
                <a16:creationId xmlns:a16="http://schemas.microsoft.com/office/drawing/2014/main" id="{9155E1FF-3C56-4689-9FB5-5BC9395DAFB8}"/>
              </a:ext>
            </a:extLst>
          </p:cNvPr>
          <p:cNvSpPr txBox="1"/>
          <p:nvPr/>
        </p:nvSpPr>
        <p:spPr>
          <a:xfrm>
            <a:off x="228599" y="485325"/>
            <a:ext cx="1844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sp>
        <p:nvSpPr>
          <p:cNvPr id="12" name="Google Shape;243;p18">
            <a:extLst>
              <a:ext uri="{FF2B5EF4-FFF2-40B4-BE49-F238E27FC236}">
                <a16:creationId xmlns:a16="http://schemas.microsoft.com/office/drawing/2014/main" id="{027164ED-9435-4BE3-BCB7-42153DEAC273}"/>
              </a:ext>
            </a:extLst>
          </p:cNvPr>
          <p:cNvSpPr txBox="1"/>
          <p:nvPr/>
        </p:nvSpPr>
        <p:spPr>
          <a:xfrm>
            <a:off x="8015916" y="1629088"/>
            <a:ext cx="315883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LINK ATTACHMENT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Pilih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sesuai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link ide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dokumen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endParaRPr lang="en-US" sz="12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" name="Google Shape;245;p18">
            <a:extLst>
              <a:ext uri="{FF2B5EF4-FFF2-40B4-BE49-F238E27FC236}">
                <a16:creationId xmlns:a16="http://schemas.microsoft.com/office/drawing/2014/main" id="{DF01889C-1EDD-41BD-BFC4-975C2C96E403}"/>
              </a:ext>
            </a:extLst>
          </p:cNvPr>
          <p:cNvSpPr/>
          <p:nvPr/>
        </p:nvSpPr>
        <p:spPr>
          <a:xfrm>
            <a:off x="7811555" y="1549865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" name="Google Shape;246;p18">
            <a:extLst>
              <a:ext uri="{FF2B5EF4-FFF2-40B4-BE49-F238E27FC236}">
                <a16:creationId xmlns:a16="http://schemas.microsoft.com/office/drawing/2014/main" id="{6C9AB7CC-E2EF-44A8-9877-2ABA48D7B879}"/>
              </a:ext>
            </a:extLst>
          </p:cNvPr>
          <p:cNvSpPr/>
          <p:nvPr/>
        </p:nvSpPr>
        <p:spPr>
          <a:xfrm>
            <a:off x="7423628" y="1536324"/>
            <a:ext cx="448056" cy="448056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</a:t>
            </a:r>
            <a:endParaRPr sz="1100" dirty="0"/>
          </a:p>
        </p:txBody>
      </p:sp>
      <p:sp>
        <p:nvSpPr>
          <p:cNvPr id="16" name="Google Shape;247;p18">
            <a:extLst>
              <a:ext uri="{FF2B5EF4-FFF2-40B4-BE49-F238E27FC236}">
                <a16:creationId xmlns:a16="http://schemas.microsoft.com/office/drawing/2014/main" id="{B9AE318D-C803-4568-8C90-6C6F2118DD20}"/>
              </a:ext>
            </a:extLst>
          </p:cNvPr>
          <p:cNvSpPr txBox="1"/>
          <p:nvPr/>
        </p:nvSpPr>
        <p:spPr>
          <a:xfrm>
            <a:off x="4016049" y="1676331"/>
            <a:ext cx="326406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sym typeface="Open Sans"/>
              </a:rPr>
              <a:t>TYPE ATTACHMENT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Pilih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sesuai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type ide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dokumen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endParaRPr sz="12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" name="Google Shape;248;p18">
            <a:extLst>
              <a:ext uri="{FF2B5EF4-FFF2-40B4-BE49-F238E27FC236}">
                <a16:creationId xmlns:a16="http://schemas.microsoft.com/office/drawing/2014/main" id="{99D956D0-2240-42D5-B650-A8D6BA41D5D9}"/>
              </a:ext>
            </a:extLst>
          </p:cNvPr>
          <p:cNvSpPr/>
          <p:nvPr/>
        </p:nvSpPr>
        <p:spPr>
          <a:xfrm>
            <a:off x="3991109" y="2292954"/>
            <a:ext cx="3158834" cy="1004388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Pilih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sesuai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type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dokumen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.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Jika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memilih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link,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kamu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dapat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drop data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kamu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ke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one drive/google drive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terlebih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dahulu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.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Jangan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lupa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agar kami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memiliki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akses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untuk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open attachment yah.</a:t>
            </a:r>
            <a:endParaRPr sz="1600" b="1" dirty="0">
              <a:solidFill>
                <a:schemeClr val="bg1"/>
              </a:solidFill>
            </a:endParaRPr>
          </a:p>
        </p:txBody>
      </p:sp>
      <p:sp>
        <p:nvSpPr>
          <p:cNvPr id="18" name="Google Shape;249;p18">
            <a:extLst>
              <a:ext uri="{FF2B5EF4-FFF2-40B4-BE49-F238E27FC236}">
                <a16:creationId xmlns:a16="http://schemas.microsoft.com/office/drawing/2014/main" id="{C01D4776-9453-412E-9CAB-48AC8105ED78}"/>
              </a:ext>
            </a:extLst>
          </p:cNvPr>
          <p:cNvSpPr/>
          <p:nvPr/>
        </p:nvSpPr>
        <p:spPr>
          <a:xfrm>
            <a:off x="3811688" y="1597108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" name="Google Shape;257;p18">
            <a:extLst>
              <a:ext uri="{FF2B5EF4-FFF2-40B4-BE49-F238E27FC236}">
                <a16:creationId xmlns:a16="http://schemas.microsoft.com/office/drawing/2014/main" id="{541408A5-54BF-4F03-8CE3-DA5EFBC9CE25}"/>
              </a:ext>
            </a:extLst>
          </p:cNvPr>
          <p:cNvSpPr/>
          <p:nvPr/>
        </p:nvSpPr>
        <p:spPr>
          <a:xfrm>
            <a:off x="3991109" y="3418630"/>
            <a:ext cx="3158834" cy="367098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Kirim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foto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keluarga</a:t>
            </a:r>
            <a:endParaRPr dirty="0"/>
          </a:p>
        </p:txBody>
      </p:sp>
      <p:sp>
        <p:nvSpPr>
          <p:cNvPr id="25" name="Google Shape;243;p18">
            <a:extLst>
              <a:ext uri="{FF2B5EF4-FFF2-40B4-BE49-F238E27FC236}">
                <a16:creationId xmlns:a16="http://schemas.microsoft.com/office/drawing/2014/main" id="{89F255B4-1F98-4DB0-8C29-F094E3469CCE}"/>
              </a:ext>
            </a:extLst>
          </p:cNvPr>
          <p:cNvSpPr txBox="1"/>
          <p:nvPr/>
        </p:nvSpPr>
        <p:spPr>
          <a:xfrm>
            <a:off x="4016049" y="4096531"/>
            <a:ext cx="315883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sym typeface="Open Sans"/>
              </a:rPr>
              <a:t>DESKRIPSI INOVASI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Isi 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deskripsi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attachment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endParaRPr sz="12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44;p18">
            <a:extLst>
              <a:ext uri="{FF2B5EF4-FFF2-40B4-BE49-F238E27FC236}">
                <a16:creationId xmlns:a16="http://schemas.microsoft.com/office/drawing/2014/main" id="{83F79948-EF2C-49C8-BEAD-D7A0206EA3D6}"/>
              </a:ext>
            </a:extLst>
          </p:cNvPr>
          <p:cNvSpPr/>
          <p:nvPr/>
        </p:nvSpPr>
        <p:spPr>
          <a:xfrm>
            <a:off x="4016049" y="4640401"/>
            <a:ext cx="3158834" cy="93368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Pada file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ini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terdapat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data yang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menggambarkan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tentang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kebutuhan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Agen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Laku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Pandai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dalam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membuat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laporan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Keuangan</a:t>
            </a:r>
            <a:endParaRPr dirty="0"/>
          </a:p>
        </p:txBody>
      </p:sp>
      <p:sp>
        <p:nvSpPr>
          <p:cNvPr id="27" name="Google Shape;245;p18">
            <a:extLst>
              <a:ext uri="{FF2B5EF4-FFF2-40B4-BE49-F238E27FC236}">
                <a16:creationId xmlns:a16="http://schemas.microsoft.com/office/drawing/2014/main" id="{49C384EF-CF78-4DF2-B405-E7F367CCD322}"/>
              </a:ext>
            </a:extLst>
          </p:cNvPr>
          <p:cNvSpPr/>
          <p:nvPr/>
        </p:nvSpPr>
        <p:spPr>
          <a:xfrm>
            <a:off x="3811688" y="4017308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" name="Google Shape;246;p18">
            <a:extLst>
              <a:ext uri="{FF2B5EF4-FFF2-40B4-BE49-F238E27FC236}">
                <a16:creationId xmlns:a16="http://schemas.microsoft.com/office/drawing/2014/main" id="{7677CD3F-F30F-424B-8B42-BB9B88284EEE}"/>
              </a:ext>
            </a:extLst>
          </p:cNvPr>
          <p:cNvSpPr/>
          <p:nvPr/>
        </p:nvSpPr>
        <p:spPr>
          <a:xfrm>
            <a:off x="3475407" y="1468326"/>
            <a:ext cx="448056" cy="448056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</a:t>
            </a:r>
            <a:endParaRPr sz="1100" dirty="0"/>
          </a:p>
        </p:txBody>
      </p:sp>
      <p:sp>
        <p:nvSpPr>
          <p:cNvPr id="29" name="Google Shape;246;p18">
            <a:extLst>
              <a:ext uri="{FF2B5EF4-FFF2-40B4-BE49-F238E27FC236}">
                <a16:creationId xmlns:a16="http://schemas.microsoft.com/office/drawing/2014/main" id="{C9FF46DC-E5FF-42B0-9939-510AA01D8AAC}"/>
              </a:ext>
            </a:extLst>
          </p:cNvPr>
          <p:cNvSpPr/>
          <p:nvPr/>
        </p:nvSpPr>
        <p:spPr>
          <a:xfrm>
            <a:off x="3488472" y="3958011"/>
            <a:ext cx="448056" cy="448056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  <a:endParaRPr sz="1100" dirty="0"/>
          </a:p>
        </p:txBody>
      </p:sp>
      <p:sp>
        <p:nvSpPr>
          <p:cNvPr id="31" name="Google Shape;248;p18">
            <a:extLst>
              <a:ext uri="{FF2B5EF4-FFF2-40B4-BE49-F238E27FC236}">
                <a16:creationId xmlns:a16="http://schemas.microsoft.com/office/drawing/2014/main" id="{96C6EDDC-480B-4B39-8CA6-59D847B6C161}"/>
              </a:ext>
            </a:extLst>
          </p:cNvPr>
          <p:cNvSpPr/>
          <p:nvPr/>
        </p:nvSpPr>
        <p:spPr>
          <a:xfrm>
            <a:off x="7947833" y="2308276"/>
            <a:ext cx="3158834" cy="1004388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Pilih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sesuai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type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dokumen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.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Jika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memilih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link,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kamu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dapat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drop data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kamu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ke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one drive/google drive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terlebih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dahulu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.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Jangan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lupa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agar kami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memiliki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akses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</a:t>
            </a:r>
            <a:r>
              <a:rPr lang="en-US" sz="1100" b="1" dirty="0" err="1">
                <a:solidFill>
                  <a:schemeClr val="bg1"/>
                </a:solidFill>
                <a:latin typeface="Open Sans"/>
                <a:sym typeface="Open Sans"/>
              </a:rPr>
              <a:t>untuk</a:t>
            </a:r>
            <a:r>
              <a:rPr lang="en-US" sz="1100" b="1" dirty="0">
                <a:solidFill>
                  <a:schemeClr val="bg1"/>
                </a:solidFill>
                <a:latin typeface="Open Sans"/>
                <a:sym typeface="Open Sans"/>
              </a:rPr>
              <a:t> open attachment yah.</a:t>
            </a:r>
            <a:endParaRPr sz="1600" b="1" dirty="0">
              <a:solidFill>
                <a:schemeClr val="bg1"/>
              </a:solidFill>
            </a:endParaRPr>
          </a:p>
        </p:txBody>
      </p:sp>
      <p:sp>
        <p:nvSpPr>
          <p:cNvPr id="32" name="Google Shape;257;p18">
            <a:extLst>
              <a:ext uri="{FF2B5EF4-FFF2-40B4-BE49-F238E27FC236}">
                <a16:creationId xmlns:a16="http://schemas.microsoft.com/office/drawing/2014/main" id="{0B9B08DE-B288-4C7E-BFF3-2F818D7BC4F8}"/>
              </a:ext>
            </a:extLst>
          </p:cNvPr>
          <p:cNvSpPr/>
          <p:nvPr/>
        </p:nvSpPr>
        <p:spPr>
          <a:xfrm>
            <a:off x="7947833" y="3433952"/>
            <a:ext cx="3158834" cy="367098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Kirim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foto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keluarga</a:t>
            </a:r>
            <a:endParaRPr dirty="0"/>
          </a:p>
        </p:txBody>
      </p:sp>
      <p:sp>
        <p:nvSpPr>
          <p:cNvPr id="33" name="Google Shape;257;p18">
            <a:extLst>
              <a:ext uri="{FF2B5EF4-FFF2-40B4-BE49-F238E27FC236}">
                <a16:creationId xmlns:a16="http://schemas.microsoft.com/office/drawing/2014/main" id="{A6B4E2A9-E220-407C-9AF2-4D9054873C4A}"/>
              </a:ext>
            </a:extLst>
          </p:cNvPr>
          <p:cNvSpPr/>
          <p:nvPr/>
        </p:nvSpPr>
        <p:spPr>
          <a:xfrm>
            <a:off x="4004174" y="5696774"/>
            <a:ext cx="3158834" cy="367098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File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terlampir</a:t>
            </a:r>
            <a:endParaRPr dirty="0"/>
          </a:p>
        </p:txBody>
      </p:sp>
      <p:pic>
        <p:nvPicPr>
          <p:cNvPr id="34" name="Google Shape;218;p17" descr="andiri – Logos Download">
            <a:extLst>
              <a:ext uri="{FF2B5EF4-FFF2-40B4-BE49-F238E27FC236}">
                <a16:creationId xmlns:a16="http://schemas.microsoft.com/office/drawing/2014/main" id="{64FC8177-B4BF-4DE2-B19A-EA17564DBED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2">
            <a:extLst>
              <a:ext uri="{FF2B5EF4-FFF2-40B4-BE49-F238E27FC236}">
                <a16:creationId xmlns:a16="http://schemas.microsoft.com/office/drawing/2014/main" id="{E4B28B35-DBB9-4E85-9BA5-397316C19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Google Shape;104;p14">
            <a:extLst>
              <a:ext uri="{FF2B5EF4-FFF2-40B4-BE49-F238E27FC236}">
                <a16:creationId xmlns:a16="http://schemas.microsoft.com/office/drawing/2014/main" id="{2A5A6EDE-E1F8-4CB6-9F07-80A42A90C1F7}"/>
              </a:ext>
            </a:extLst>
          </p:cNvPr>
          <p:cNvSpPr/>
          <p:nvPr/>
        </p:nvSpPr>
        <p:spPr>
          <a:xfrm>
            <a:off x="224620" y="879701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F</a:t>
            </a:r>
            <a:endParaRPr dirty="0"/>
          </a:p>
        </p:txBody>
      </p:sp>
      <p:sp>
        <p:nvSpPr>
          <p:cNvPr id="36" name="Google Shape;241;p18">
            <a:extLst>
              <a:ext uri="{FF2B5EF4-FFF2-40B4-BE49-F238E27FC236}">
                <a16:creationId xmlns:a16="http://schemas.microsoft.com/office/drawing/2014/main" id="{EFB416DE-2109-41B9-8B1A-9788C3AA3A97}"/>
              </a:ext>
            </a:extLst>
          </p:cNvPr>
          <p:cNvSpPr/>
          <p:nvPr/>
        </p:nvSpPr>
        <p:spPr>
          <a:xfrm>
            <a:off x="828298" y="1537261"/>
            <a:ext cx="2353919" cy="360217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ADDITIONAL ATTACHMENT</a:t>
            </a:r>
            <a:endParaRPr dirty="0"/>
          </a:p>
        </p:txBody>
      </p:sp>
      <p:sp>
        <p:nvSpPr>
          <p:cNvPr id="37" name="Google Shape;230;p17">
            <a:extLst>
              <a:ext uri="{FF2B5EF4-FFF2-40B4-BE49-F238E27FC236}">
                <a16:creationId xmlns:a16="http://schemas.microsoft.com/office/drawing/2014/main" id="{9C543B9E-AB87-44FD-92E2-B87A976A9686}"/>
              </a:ext>
            </a:extLst>
          </p:cNvPr>
          <p:cNvSpPr/>
          <p:nvPr/>
        </p:nvSpPr>
        <p:spPr>
          <a:xfrm>
            <a:off x="10037926" y="6477593"/>
            <a:ext cx="545997" cy="260060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Google Shape;231;p17">
            <a:extLst>
              <a:ext uri="{FF2B5EF4-FFF2-40B4-BE49-F238E27FC236}">
                <a16:creationId xmlns:a16="http://schemas.microsoft.com/office/drawing/2014/main" id="{A3583421-17C9-4E4D-8106-B87FA7AE8CEA}"/>
              </a:ext>
            </a:extLst>
          </p:cNvPr>
          <p:cNvSpPr/>
          <p:nvPr/>
        </p:nvSpPr>
        <p:spPr>
          <a:xfrm>
            <a:off x="11414821" y="6477593"/>
            <a:ext cx="527799" cy="260060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232;p17">
            <a:extLst>
              <a:ext uri="{FF2B5EF4-FFF2-40B4-BE49-F238E27FC236}">
                <a16:creationId xmlns:a16="http://schemas.microsoft.com/office/drawing/2014/main" id="{4C6DEE4B-FF5E-476A-BCAF-62E63D57CD70}"/>
              </a:ext>
            </a:extLst>
          </p:cNvPr>
          <p:cNvSpPr txBox="1"/>
          <p:nvPr/>
        </p:nvSpPr>
        <p:spPr>
          <a:xfrm>
            <a:off x="10839849" y="6477592"/>
            <a:ext cx="729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Don’ts</a:t>
            </a:r>
            <a:endParaRPr/>
          </a:p>
        </p:txBody>
      </p:sp>
      <p:sp>
        <p:nvSpPr>
          <p:cNvPr id="40" name="Google Shape;233;p17">
            <a:extLst>
              <a:ext uri="{FF2B5EF4-FFF2-40B4-BE49-F238E27FC236}">
                <a16:creationId xmlns:a16="http://schemas.microsoft.com/office/drawing/2014/main" id="{10C93BCE-FD0B-4225-AC56-AC866E786DF9}"/>
              </a:ext>
            </a:extLst>
          </p:cNvPr>
          <p:cNvSpPr txBox="1"/>
          <p:nvPr/>
        </p:nvSpPr>
        <p:spPr>
          <a:xfrm>
            <a:off x="9599019" y="6476042"/>
            <a:ext cx="53390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Do’s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3034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/>
        </p:nvSpPr>
        <p:spPr>
          <a:xfrm>
            <a:off x="228600" y="85225"/>
            <a:ext cx="6003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228599" y="485325"/>
            <a:ext cx="217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pic>
        <p:nvPicPr>
          <p:cNvPr id="99" name="Google Shape;99;p14" descr="andiri – Logos Downlo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28602" y="1045738"/>
            <a:ext cx="1154248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Pada idea submission form Mandiri Innovation Xperience (MIX),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6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bagian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yaitu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Idea Description, Story Behind, Lean Canvas, Additional Information, Team Member, dan Additional Attachment.</a:t>
            </a:r>
            <a:endParaRPr dirty="0"/>
          </a:p>
        </p:txBody>
      </p:sp>
      <p:sp>
        <p:nvSpPr>
          <p:cNvPr id="111" name="Google Shape;111;p14"/>
          <p:cNvSpPr/>
          <p:nvPr/>
        </p:nvSpPr>
        <p:spPr>
          <a:xfrm>
            <a:off x="6439769" y="9528361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How</a:t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6439768" y="10053439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What</a:t>
            </a:r>
            <a:endParaRPr/>
          </a:p>
        </p:txBody>
      </p:sp>
      <p:sp>
        <p:nvSpPr>
          <p:cNvPr id="113" name="Google Shape;113;p14"/>
          <p:cNvSpPr txBox="1"/>
          <p:nvPr/>
        </p:nvSpPr>
        <p:spPr>
          <a:xfrm>
            <a:off x="7857623" y="2334529"/>
            <a:ext cx="22927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 dari pertanyaan terkait Lean Canvas inovasi:</a:t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7857621" y="3235425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User</a:t>
            </a:r>
            <a:endParaRPr dirty="0"/>
          </a:p>
        </p:txBody>
      </p:sp>
      <p:sp>
        <p:nvSpPr>
          <p:cNvPr id="115" name="Google Shape;115;p14"/>
          <p:cNvSpPr/>
          <p:nvPr/>
        </p:nvSpPr>
        <p:spPr>
          <a:xfrm>
            <a:off x="7615163" y="1969615"/>
            <a:ext cx="2749314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8746483" y="1718893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Open Sans Light"/>
                <a:sym typeface="Open Sans Light"/>
              </a:rPr>
              <a:t>C</a:t>
            </a:r>
            <a:endParaRPr dirty="0"/>
          </a:p>
        </p:txBody>
      </p:sp>
      <p:sp>
        <p:nvSpPr>
          <p:cNvPr id="118" name="Google Shape;118;p14"/>
          <p:cNvSpPr/>
          <p:nvPr/>
        </p:nvSpPr>
        <p:spPr>
          <a:xfrm>
            <a:off x="7857621" y="3763939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Problem</a:t>
            </a:r>
            <a:endParaRPr/>
          </a:p>
        </p:txBody>
      </p:sp>
      <p:sp>
        <p:nvSpPr>
          <p:cNvPr id="119" name="Google Shape;119;p14"/>
          <p:cNvSpPr/>
          <p:nvPr/>
        </p:nvSpPr>
        <p:spPr>
          <a:xfrm>
            <a:off x="7857621" y="4292453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Existing Alternative</a:t>
            </a:r>
            <a:endParaRPr/>
          </a:p>
        </p:txBody>
      </p:sp>
      <p:sp>
        <p:nvSpPr>
          <p:cNvPr id="120" name="Google Shape;120;p14"/>
          <p:cNvSpPr/>
          <p:nvPr/>
        </p:nvSpPr>
        <p:spPr>
          <a:xfrm>
            <a:off x="7857621" y="4820967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Solution</a:t>
            </a:r>
            <a:endParaRPr/>
          </a:p>
        </p:txBody>
      </p:sp>
      <p:sp>
        <p:nvSpPr>
          <p:cNvPr id="121" name="Google Shape;121;p14"/>
          <p:cNvSpPr/>
          <p:nvPr/>
        </p:nvSpPr>
        <p:spPr>
          <a:xfrm>
            <a:off x="7857621" y="5349481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Unique Value Proposition</a:t>
            </a:r>
            <a:endParaRPr/>
          </a:p>
        </p:txBody>
      </p:sp>
      <p:sp>
        <p:nvSpPr>
          <p:cNvPr id="35" name="Google Shape;121;p14">
            <a:extLst>
              <a:ext uri="{FF2B5EF4-FFF2-40B4-BE49-F238E27FC236}">
                <a16:creationId xmlns:a16="http://schemas.microsoft.com/office/drawing/2014/main" id="{E8493103-5C70-4AB0-9557-3FA7CDB34A64}"/>
              </a:ext>
            </a:extLst>
          </p:cNvPr>
          <p:cNvSpPr/>
          <p:nvPr/>
        </p:nvSpPr>
        <p:spPr>
          <a:xfrm>
            <a:off x="7857621" y="5877995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Early Adopter</a:t>
            </a: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C63203-D10E-4CD5-8D19-C75285FBABA9}"/>
              </a:ext>
            </a:extLst>
          </p:cNvPr>
          <p:cNvGrpSpPr/>
          <p:nvPr/>
        </p:nvGrpSpPr>
        <p:grpSpPr>
          <a:xfrm>
            <a:off x="1669776" y="1698468"/>
            <a:ext cx="2749314" cy="4815189"/>
            <a:chOff x="1669776" y="1698468"/>
            <a:chExt cx="2749314" cy="4815189"/>
          </a:xfrm>
        </p:grpSpPr>
        <p:sp>
          <p:nvSpPr>
            <p:cNvPr id="101" name="Google Shape;101;p14"/>
            <p:cNvSpPr txBox="1"/>
            <p:nvPr/>
          </p:nvSpPr>
          <p:spPr>
            <a:xfrm>
              <a:off x="1912236" y="2334529"/>
              <a:ext cx="2292720" cy="7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Terdiri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dari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pertanyaan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terkait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profil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singkat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ide </a:t>
              </a:r>
              <a:r>
                <a:rPr lang="en-US" sz="1400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inovasi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:</a:t>
              </a:r>
              <a:endParaRPr dirty="0"/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1914085" y="3235425"/>
              <a:ext cx="2292721" cy="450677"/>
            </a:xfrm>
            <a:prstGeom prst="rect">
              <a:avLst/>
            </a:prstGeom>
            <a:solidFill>
              <a:srgbClr val="6CB1E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i="1" dirty="0" err="1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Judul</a:t>
              </a:r>
              <a:r>
                <a:rPr lang="en-US" sz="1200" i="1" dirty="0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 </a:t>
              </a:r>
              <a:r>
                <a:rPr lang="en-US" sz="1200" i="1" dirty="0" err="1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Inovasi</a:t>
              </a:r>
              <a:endParaRPr sz="1200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  <p:sp>
          <p:nvSpPr>
            <p:cNvPr id="103" name="Google Shape;103;p14"/>
            <p:cNvSpPr/>
            <p:nvPr/>
          </p:nvSpPr>
          <p:spPr>
            <a:xfrm>
              <a:off x="1669776" y="1949190"/>
              <a:ext cx="2749314" cy="4564467"/>
            </a:xfrm>
            <a:prstGeom prst="rect">
              <a:avLst/>
            </a:prstGeom>
            <a:noFill/>
            <a:ln w="12700" cap="flat" cmpd="sng">
              <a:solidFill>
                <a:srgbClr val="42719B"/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4"/>
            <p:cNvSpPr/>
            <p:nvPr/>
          </p:nvSpPr>
          <p:spPr>
            <a:xfrm>
              <a:off x="2796719" y="1698468"/>
              <a:ext cx="486673" cy="486673"/>
            </a:xfrm>
            <a:prstGeom prst="ellipse">
              <a:avLst/>
            </a:prstGeom>
            <a:solidFill>
              <a:srgbClr val="6CB1E3"/>
            </a:solidFill>
            <a:ln w="12700" cap="flat" cmpd="sng">
              <a:solidFill>
                <a:srgbClr val="2B719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A</a:t>
              </a:r>
              <a:endParaRPr dirty="0"/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1912235" y="4798329"/>
              <a:ext cx="2292721" cy="450677"/>
            </a:xfrm>
            <a:prstGeom prst="rect">
              <a:avLst/>
            </a:prstGeom>
            <a:solidFill>
              <a:srgbClr val="6CB1E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i="1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Deskripsi Inovasi</a:t>
              </a:r>
              <a:endParaRPr sz="1200" i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  <p:sp>
          <p:nvSpPr>
            <p:cNvPr id="40" name="Google Shape;102;p14">
              <a:extLst>
                <a:ext uri="{FF2B5EF4-FFF2-40B4-BE49-F238E27FC236}">
                  <a16:creationId xmlns:a16="http://schemas.microsoft.com/office/drawing/2014/main" id="{E29367C7-C362-4154-B989-89051F3C4C69}"/>
                </a:ext>
              </a:extLst>
            </p:cNvPr>
            <p:cNvSpPr/>
            <p:nvPr/>
          </p:nvSpPr>
          <p:spPr>
            <a:xfrm>
              <a:off x="1912235" y="3756393"/>
              <a:ext cx="2292721" cy="450677"/>
            </a:xfrm>
            <a:prstGeom prst="rect">
              <a:avLst/>
            </a:prstGeom>
            <a:solidFill>
              <a:srgbClr val="6CB1E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i="1" dirty="0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Cover Image </a:t>
              </a:r>
              <a:r>
                <a:rPr lang="en-US" sz="1200" i="1" dirty="0" err="1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Inovasi</a:t>
              </a:r>
              <a:endParaRPr sz="1200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  <p:sp>
          <p:nvSpPr>
            <p:cNvPr id="41" name="Google Shape;102;p14">
              <a:extLst>
                <a:ext uri="{FF2B5EF4-FFF2-40B4-BE49-F238E27FC236}">
                  <a16:creationId xmlns:a16="http://schemas.microsoft.com/office/drawing/2014/main" id="{5232C977-E416-45DC-9F00-8AE170720B87}"/>
                </a:ext>
              </a:extLst>
            </p:cNvPr>
            <p:cNvSpPr/>
            <p:nvPr/>
          </p:nvSpPr>
          <p:spPr>
            <a:xfrm>
              <a:off x="1900805" y="4277361"/>
              <a:ext cx="2292721" cy="450677"/>
            </a:xfrm>
            <a:prstGeom prst="rect">
              <a:avLst/>
            </a:prstGeom>
            <a:solidFill>
              <a:srgbClr val="6CB1E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i="1" dirty="0" err="1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Gambaran</a:t>
              </a:r>
              <a:r>
                <a:rPr lang="en-US" sz="1200" i="1" dirty="0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 Horizon</a:t>
              </a:r>
              <a:endParaRPr sz="1200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  <p:sp>
          <p:nvSpPr>
            <p:cNvPr id="42" name="Google Shape;105;p14">
              <a:extLst>
                <a:ext uri="{FF2B5EF4-FFF2-40B4-BE49-F238E27FC236}">
                  <a16:creationId xmlns:a16="http://schemas.microsoft.com/office/drawing/2014/main" id="{414AE764-3A9D-4E15-9AE1-DCEAFEC0FAD7}"/>
                </a:ext>
              </a:extLst>
            </p:cNvPr>
            <p:cNvSpPr/>
            <p:nvPr/>
          </p:nvSpPr>
          <p:spPr>
            <a:xfrm>
              <a:off x="1912235" y="5319295"/>
              <a:ext cx="2292721" cy="450677"/>
            </a:xfrm>
            <a:prstGeom prst="rect">
              <a:avLst/>
            </a:prstGeom>
            <a:solidFill>
              <a:srgbClr val="6CB1E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i="1" dirty="0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Permission </a:t>
              </a:r>
              <a:r>
                <a:rPr lang="en-US" sz="1200" i="1" dirty="0" err="1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untuk</a:t>
              </a:r>
              <a:r>
                <a:rPr lang="en-US" sz="1200" i="1" dirty="0">
                  <a:solidFill>
                    <a:schemeClr val="lt1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 join</a:t>
              </a:r>
              <a:endParaRPr sz="1200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</p:grpSp>
      <p:sp>
        <p:nvSpPr>
          <p:cNvPr id="43" name="Google Shape;101;p14">
            <a:extLst>
              <a:ext uri="{FF2B5EF4-FFF2-40B4-BE49-F238E27FC236}">
                <a16:creationId xmlns:a16="http://schemas.microsoft.com/office/drawing/2014/main" id="{094F9AC6-0B9B-44DB-B996-741150EB26F6}"/>
              </a:ext>
            </a:extLst>
          </p:cNvPr>
          <p:cNvSpPr txBox="1"/>
          <p:nvPr/>
        </p:nvSpPr>
        <p:spPr>
          <a:xfrm>
            <a:off x="4797568" y="2373915"/>
            <a:ext cx="229272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pertanyaan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terkait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Story Behind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dirty="0"/>
          </a:p>
        </p:txBody>
      </p:sp>
      <p:sp>
        <p:nvSpPr>
          <p:cNvPr id="44" name="Google Shape;102;p14">
            <a:extLst>
              <a:ext uri="{FF2B5EF4-FFF2-40B4-BE49-F238E27FC236}">
                <a16:creationId xmlns:a16="http://schemas.microsoft.com/office/drawing/2014/main" id="{C6222AB7-981C-46AD-8E99-7A67C50E1BB4}"/>
              </a:ext>
            </a:extLst>
          </p:cNvPr>
          <p:cNvSpPr/>
          <p:nvPr/>
        </p:nvSpPr>
        <p:spPr>
          <a:xfrm>
            <a:off x="4799417" y="3274811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Misi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untuk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Mewujudkan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45" name="Google Shape;103;p14">
            <a:extLst>
              <a:ext uri="{FF2B5EF4-FFF2-40B4-BE49-F238E27FC236}">
                <a16:creationId xmlns:a16="http://schemas.microsoft.com/office/drawing/2014/main" id="{6CBA7F76-9E2F-445A-8FAF-B98A4C6670B9}"/>
              </a:ext>
            </a:extLst>
          </p:cNvPr>
          <p:cNvSpPr/>
          <p:nvPr/>
        </p:nvSpPr>
        <p:spPr>
          <a:xfrm>
            <a:off x="4555108" y="1988576"/>
            <a:ext cx="2749314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104;p14">
            <a:extLst>
              <a:ext uri="{FF2B5EF4-FFF2-40B4-BE49-F238E27FC236}">
                <a16:creationId xmlns:a16="http://schemas.microsoft.com/office/drawing/2014/main" id="{3FE1C107-A813-4131-8B0E-EC5AD02F2819}"/>
              </a:ext>
            </a:extLst>
          </p:cNvPr>
          <p:cNvSpPr/>
          <p:nvPr/>
        </p:nvSpPr>
        <p:spPr>
          <a:xfrm>
            <a:off x="5682051" y="1737854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</a:t>
            </a:r>
            <a:endParaRPr dirty="0"/>
          </a:p>
        </p:txBody>
      </p:sp>
      <p:sp>
        <p:nvSpPr>
          <p:cNvPr id="48" name="Google Shape;102;p14">
            <a:extLst>
              <a:ext uri="{FF2B5EF4-FFF2-40B4-BE49-F238E27FC236}">
                <a16:creationId xmlns:a16="http://schemas.microsoft.com/office/drawing/2014/main" id="{AF25FF51-94A5-4023-ACE8-73BAEC603483}"/>
              </a:ext>
            </a:extLst>
          </p:cNvPr>
          <p:cNvSpPr/>
          <p:nvPr/>
        </p:nvSpPr>
        <p:spPr>
          <a:xfrm>
            <a:off x="4797567" y="3795779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Bagaimana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Caranya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49" name="Google Shape;102;p14">
            <a:extLst>
              <a:ext uri="{FF2B5EF4-FFF2-40B4-BE49-F238E27FC236}">
                <a16:creationId xmlns:a16="http://schemas.microsoft.com/office/drawing/2014/main" id="{F08CEDD7-5069-448B-8CEF-2888E243ECCC}"/>
              </a:ext>
            </a:extLst>
          </p:cNvPr>
          <p:cNvSpPr/>
          <p:nvPr/>
        </p:nvSpPr>
        <p:spPr>
          <a:xfrm>
            <a:off x="4786137" y="4316747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Apa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inovasimu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id="47" name="Picture 2">
            <a:extLst>
              <a:ext uri="{FF2B5EF4-FFF2-40B4-BE49-F238E27FC236}">
                <a16:creationId xmlns:a16="http://schemas.microsoft.com/office/drawing/2014/main" id="{75D19D56-4FA2-4F09-BA91-418397FCD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/>
        </p:nvSpPr>
        <p:spPr>
          <a:xfrm>
            <a:off x="228600" y="85225"/>
            <a:ext cx="6003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228599" y="485325"/>
            <a:ext cx="217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pic>
        <p:nvPicPr>
          <p:cNvPr id="99" name="Google Shape;99;p14" descr="andiri – Logos Downlo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8064557" y="2204595"/>
            <a:ext cx="229272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pilihan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Additional Attachment:</a:t>
            </a:r>
            <a:endParaRPr dirty="0"/>
          </a:p>
        </p:txBody>
      </p:sp>
      <p:sp>
        <p:nvSpPr>
          <p:cNvPr id="102" name="Google Shape;102;p14"/>
          <p:cNvSpPr/>
          <p:nvPr/>
        </p:nvSpPr>
        <p:spPr>
          <a:xfrm>
            <a:off x="8064556" y="3105491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Type Attachment</a:t>
            </a:r>
            <a:endParaRPr sz="1200" b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7822097" y="1819256"/>
            <a:ext cx="2749314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8949040" y="1568534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Open Sans Light"/>
                <a:sym typeface="Open Sans Light"/>
              </a:rPr>
              <a:t>F</a:t>
            </a:r>
            <a:endParaRPr dirty="0"/>
          </a:p>
        </p:txBody>
      </p:sp>
      <p:sp>
        <p:nvSpPr>
          <p:cNvPr id="105" name="Google Shape;105;p14"/>
          <p:cNvSpPr/>
          <p:nvPr/>
        </p:nvSpPr>
        <p:spPr>
          <a:xfrm>
            <a:off x="8064556" y="3630569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Link one drive yang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sudah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terisi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data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tambahan</a:t>
            </a:r>
            <a:endParaRPr sz="1200" b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28" name="Google Shape;122;p14">
            <a:extLst>
              <a:ext uri="{FF2B5EF4-FFF2-40B4-BE49-F238E27FC236}">
                <a16:creationId xmlns:a16="http://schemas.microsoft.com/office/drawing/2014/main" id="{AFA8F012-B7F8-48C0-BEF2-B9A43548C73A}"/>
              </a:ext>
            </a:extLst>
          </p:cNvPr>
          <p:cNvSpPr txBox="1"/>
          <p:nvPr/>
        </p:nvSpPr>
        <p:spPr>
          <a:xfrm>
            <a:off x="5128552" y="2214708"/>
            <a:ext cx="229272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list team yang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harus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diisi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oleh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inovator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dirty="0"/>
          </a:p>
        </p:txBody>
      </p:sp>
      <p:sp>
        <p:nvSpPr>
          <p:cNvPr id="29" name="Google Shape;123;p14">
            <a:extLst>
              <a:ext uri="{FF2B5EF4-FFF2-40B4-BE49-F238E27FC236}">
                <a16:creationId xmlns:a16="http://schemas.microsoft.com/office/drawing/2014/main" id="{754DEBEB-32AA-4189-81EC-8CC0D91ED21B}"/>
              </a:ext>
            </a:extLst>
          </p:cNvPr>
          <p:cNvSpPr/>
          <p:nvPr/>
        </p:nvSpPr>
        <p:spPr>
          <a:xfrm>
            <a:off x="5128551" y="3115604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NIP member</a:t>
            </a:r>
            <a:endParaRPr sz="1200" b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0" name="Google Shape;124;p14">
            <a:extLst>
              <a:ext uri="{FF2B5EF4-FFF2-40B4-BE49-F238E27FC236}">
                <a16:creationId xmlns:a16="http://schemas.microsoft.com/office/drawing/2014/main" id="{B7883298-D3CE-4245-A139-8839BF829963}"/>
              </a:ext>
            </a:extLst>
          </p:cNvPr>
          <p:cNvSpPr/>
          <p:nvPr/>
        </p:nvSpPr>
        <p:spPr>
          <a:xfrm>
            <a:off x="4886092" y="1829369"/>
            <a:ext cx="2749314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125;p14">
            <a:extLst>
              <a:ext uri="{FF2B5EF4-FFF2-40B4-BE49-F238E27FC236}">
                <a16:creationId xmlns:a16="http://schemas.microsoft.com/office/drawing/2014/main" id="{C738D067-AAE7-4687-A9C7-A4B36CCB31D5}"/>
              </a:ext>
            </a:extLst>
          </p:cNvPr>
          <p:cNvSpPr/>
          <p:nvPr/>
        </p:nvSpPr>
        <p:spPr>
          <a:xfrm>
            <a:off x="6017412" y="1578647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</a:t>
            </a:r>
            <a:endParaRPr dirty="0"/>
          </a:p>
        </p:txBody>
      </p:sp>
      <p:sp>
        <p:nvSpPr>
          <p:cNvPr id="32" name="Google Shape;126;p14">
            <a:extLst>
              <a:ext uri="{FF2B5EF4-FFF2-40B4-BE49-F238E27FC236}">
                <a16:creationId xmlns:a16="http://schemas.microsoft.com/office/drawing/2014/main" id="{94F142FC-6DEE-401F-A496-4D81DE579CE7}"/>
              </a:ext>
            </a:extLst>
          </p:cNvPr>
          <p:cNvSpPr/>
          <p:nvPr/>
        </p:nvSpPr>
        <p:spPr>
          <a:xfrm>
            <a:off x="5128551" y="3652817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Name</a:t>
            </a:r>
            <a:endParaRPr dirty="0"/>
          </a:p>
        </p:txBody>
      </p:sp>
      <p:sp>
        <p:nvSpPr>
          <p:cNvPr id="33" name="Google Shape;126;p14">
            <a:extLst>
              <a:ext uri="{FF2B5EF4-FFF2-40B4-BE49-F238E27FC236}">
                <a16:creationId xmlns:a16="http://schemas.microsoft.com/office/drawing/2014/main" id="{44A9C141-1520-4AAA-A48E-FB1D10DA3791}"/>
              </a:ext>
            </a:extLst>
          </p:cNvPr>
          <p:cNvSpPr/>
          <p:nvPr/>
        </p:nvSpPr>
        <p:spPr>
          <a:xfrm>
            <a:off x="5128551" y="4190030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Team Structure</a:t>
            </a:r>
            <a:endParaRPr dirty="0"/>
          </a:p>
        </p:txBody>
      </p:sp>
      <p:sp>
        <p:nvSpPr>
          <p:cNvPr id="34" name="Google Shape;126;p14">
            <a:extLst>
              <a:ext uri="{FF2B5EF4-FFF2-40B4-BE49-F238E27FC236}">
                <a16:creationId xmlns:a16="http://schemas.microsoft.com/office/drawing/2014/main" id="{488E16B8-43E6-49E7-8474-62D2FF0181AD}"/>
              </a:ext>
            </a:extLst>
          </p:cNvPr>
          <p:cNvSpPr/>
          <p:nvPr/>
        </p:nvSpPr>
        <p:spPr>
          <a:xfrm>
            <a:off x="5128551" y="4727243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Working Location</a:t>
            </a:r>
            <a:endParaRPr dirty="0"/>
          </a:p>
        </p:txBody>
      </p:sp>
      <p:sp>
        <p:nvSpPr>
          <p:cNvPr id="35" name="Google Shape;126;p14">
            <a:extLst>
              <a:ext uri="{FF2B5EF4-FFF2-40B4-BE49-F238E27FC236}">
                <a16:creationId xmlns:a16="http://schemas.microsoft.com/office/drawing/2014/main" id="{831FC092-0893-463D-BDB1-5F8FCBEEB424}"/>
              </a:ext>
            </a:extLst>
          </p:cNvPr>
          <p:cNvSpPr/>
          <p:nvPr/>
        </p:nvSpPr>
        <p:spPr>
          <a:xfrm>
            <a:off x="5128551" y="5264456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Member 2</a:t>
            </a:r>
            <a:endParaRPr dirty="0"/>
          </a:p>
        </p:txBody>
      </p:sp>
      <p:sp>
        <p:nvSpPr>
          <p:cNvPr id="36" name="Google Shape;126;p14">
            <a:extLst>
              <a:ext uri="{FF2B5EF4-FFF2-40B4-BE49-F238E27FC236}">
                <a16:creationId xmlns:a16="http://schemas.microsoft.com/office/drawing/2014/main" id="{D1AF6A81-113A-4F99-9C40-FD18964A5AD6}"/>
              </a:ext>
            </a:extLst>
          </p:cNvPr>
          <p:cNvSpPr/>
          <p:nvPr/>
        </p:nvSpPr>
        <p:spPr>
          <a:xfrm>
            <a:off x="5128551" y="5801668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Member 3</a:t>
            </a:r>
            <a:endParaRPr dirty="0"/>
          </a:p>
        </p:txBody>
      </p:sp>
      <p:sp>
        <p:nvSpPr>
          <p:cNvPr id="38" name="Google Shape;126;p14">
            <a:extLst>
              <a:ext uri="{FF2B5EF4-FFF2-40B4-BE49-F238E27FC236}">
                <a16:creationId xmlns:a16="http://schemas.microsoft.com/office/drawing/2014/main" id="{EE9B8BCD-681E-4B11-8A0D-6B726D0E9745}"/>
              </a:ext>
            </a:extLst>
          </p:cNvPr>
          <p:cNvSpPr/>
          <p:nvPr/>
        </p:nvSpPr>
        <p:spPr>
          <a:xfrm>
            <a:off x="8046015" y="4166556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Deskripsi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attachment</a:t>
            </a:r>
            <a:endParaRPr dirty="0"/>
          </a:p>
        </p:txBody>
      </p:sp>
      <p:sp>
        <p:nvSpPr>
          <p:cNvPr id="39" name="Google Shape;113;p14">
            <a:extLst>
              <a:ext uri="{FF2B5EF4-FFF2-40B4-BE49-F238E27FC236}">
                <a16:creationId xmlns:a16="http://schemas.microsoft.com/office/drawing/2014/main" id="{25475224-993E-440C-8E6A-8F596481087D}"/>
              </a:ext>
            </a:extLst>
          </p:cNvPr>
          <p:cNvSpPr txBox="1"/>
          <p:nvPr/>
        </p:nvSpPr>
        <p:spPr>
          <a:xfrm>
            <a:off x="2192546" y="2161203"/>
            <a:ext cx="229272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pertanyaan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terkait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tambahan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menguatkan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ide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dirty="0"/>
          </a:p>
        </p:txBody>
      </p:sp>
      <p:sp>
        <p:nvSpPr>
          <p:cNvPr id="40" name="Google Shape;114;p14">
            <a:extLst>
              <a:ext uri="{FF2B5EF4-FFF2-40B4-BE49-F238E27FC236}">
                <a16:creationId xmlns:a16="http://schemas.microsoft.com/office/drawing/2014/main" id="{4CD61E92-2ABE-4E21-89E2-15D45F122980}"/>
              </a:ext>
            </a:extLst>
          </p:cNvPr>
          <p:cNvSpPr/>
          <p:nvPr/>
        </p:nvSpPr>
        <p:spPr>
          <a:xfrm>
            <a:off x="2178381" y="3052226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Keselarasan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</a:t>
            </a:r>
            <a:endParaRPr dirty="0"/>
          </a:p>
        </p:txBody>
      </p:sp>
      <p:sp>
        <p:nvSpPr>
          <p:cNvPr id="41" name="Google Shape;115;p14">
            <a:extLst>
              <a:ext uri="{FF2B5EF4-FFF2-40B4-BE49-F238E27FC236}">
                <a16:creationId xmlns:a16="http://schemas.microsoft.com/office/drawing/2014/main" id="{B875731F-4D1C-4C8B-A3AF-17C71B92972B}"/>
              </a:ext>
            </a:extLst>
          </p:cNvPr>
          <p:cNvSpPr/>
          <p:nvPr/>
        </p:nvSpPr>
        <p:spPr>
          <a:xfrm>
            <a:off x="1950086" y="1829369"/>
            <a:ext cx="2749314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16;p14">
            <a:extLst>
              <a:ext uri="{FF2B5EF4-FFF2-40B4-BE49-F238E27FC236}">
                <a16:creationId xmlns:a16="http://schemas.microsoft.com/office/drawing/2014/main" id="{2AC71569-DE44-454C-9A70-4288898D0FA2}"/>
              </a:ext>
            </a:extLst>
          </p:cNvPr>
          <p:cNvSpPr/>
          <p:nvPr/>
        </p:nvSpPr>
        <p:spPr>
          <a:xfrm>
            <a:off x="3081406" y="1578647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</a:t>
            </a:r>
            <a:endParaRPr dirty="0"/>
          </a:p>
        </p:txBody>
      </p:sp>
      <p:sp>
        <p:nvSpPr>
          <p:cNvPr id="43" name="Google Shape;114;p14">
            <a:extLst>
              <a:ext uri="{FF2B5EF4-FFF2-40B4-BE49-F238E27FC236}">
                <a16:creationId xmlns:a16="http://schemas.microsoft.com/office/drawing/2014/main" id="{45DE5CD9-BDE3-4ED0-BB9B-CB17545C6B6A}"/>
              </a:ext>
            </a:extLst>
          </p:cNvPr>
          <p:cNvSpPr/>
          <p:nvPr/>
        </p:nvSpPr>
        <p:spPr>
          <a:xfrm>
            <a:off x="2178381" y="3594631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Dampak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</a:t>
            </a:r>
            <a:endParaRPr dirty="0"/>
          </a:p>
        </p:txBody>
      </p:sp>
      <p:sp>
        <p:nvSpPr>
          <p:cNvPr id="48" name="Google Shape;114;p14">
            <a:extLst>
              <a:ext uri="{FF2B5EF4-FFF2-40B4-BE49-F238E27FC236}">
                <a16:creationId xmlns:a16="http://schemas.microsoft.com/office/drawing/2014/main" id="{FB5C1D0D-EC48-4970-BCED-A08FF47C1276}"/>
              </a:ext>
            </a:extLst>
          </p:cNvPr>
          <p:cNvSpPr/>
          <p:nvPr/>
        </p:nvSpPr>
        <p:spPr>
          <a:xfrm>
            <a:off x="2178381" y="4137036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Estimasi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Benefit</a:t>
            </a:r>
            <a:endParaRPr dirty="0"/>
          </a:p>
        </p:txBody>
      </p:sp>
      <p:sp>
        <p:nvSpPr>
          <p:cNvPr id="49" name="Google Shape;114;p14">
            <a:extLst>
              <a:ext uri="{FF2B5EF4-FFF2-40B4-BE49-F238E27FC236}">
                <a16:creationId xmlns:a16="http://schemas.microsoft.com/office/drawing/2014/main" id="{CF5CC747-6749-47CA-BFF8-8BC124542CDC}"/>
              </a:ext>
            </a:extLst>
          </p:cNvPr>
          <p:cNvSpPr/>
          <p:nvPr/>
        </p:nvSpPr>
        <p:spPr>
          <a:xfrm>
            <a:off x="2178381" y="4679441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Kemudahan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Eksekusi</a:t>
            </a:r>
            <a:endParaRPr dirty="0"/>
          </a:p>
        </p:txBody>
      </p:sp>
      <p:sp>
        <p:nvSpPr>
          <p:cNvPr id="50" name="Google Shape;114;p14">
            <a:extLst>
              <a:ext uri="{FF2B5EF4-FFF2-40B4-BE49-F238E27FC236}">
                <a16:creationId xmlns:a16="http://schemas.microsoft.com/office/drawing/2014/main" id="{744339D0-74C9-44FA-AD5B-78A262F538AD}"/>
              </a:ext>
            </a:extLst>
          </p:cNvPr>
          <p:cNvSpPr/>
          <p:nvPr/>
        </p:nvSpPr>
        <p:spPr>
          <a:xfrm>
            <a:off x="2178381" y="5221847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Skalabilitas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</a:t>
            </a:r>
            <a:endParaRPr dirty="0"/>
          </a:p>
        </p:txBody>
      </p:sp>
      <p:pic>
        <p:nvPicPr>
          <p:cNvPr id="51" name="Picture 2">
            <a:extLst>
              <a:ext uri="{FF2B5EF4-FFF2-40B4-BE49-F238E27FC236}">
                <a16:creationId xmlns:a16="http://schemas.microsoft.com/office/drawing/2014/main" id="{02E6ED3B-9D76-456A-A6E3-2F41B07EA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100;p14">
            <a:extLst>
              <a:ext uri="{FF2B5EF4-FFF2-40B4-BE49-F238E27FC236}">
                <a16:creationId xmlns:a16="http://schemas.microsoft.com/office/drawing/2014/main" id="{55FECFA9-1D7E-DE23-6A5D-CE0AFE26F1A7}"/>
              </a:ext>
            </a:extLst>
          </p:cNvPr>
          <p:cNvSpPr txBox="1"/>
          <p:nvPr/>
        </p:nvSpPr>
        <p:spPr>
          <a:xfrm>
            <a:off x="228602" y="915113"/>
            <a:ext cx="1154248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Pada idea submission form Mandiri Innovation Xperience (MIX),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6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bagian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yaitu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Idea Description, Story Behind, Lean Canvas, Additional Information, Team Member, dan Additional Attachment.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593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/>
          <p:nvPr/>
        </p:nvSpPr>
        <p:spPr>
          <a:xfrm>
            <a:off x="3785725" y="2189010"/>
            <a:ext cx="228066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JUDUL INOVASI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 nama inovasi yang kamu usulkan?</a:t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3785725" y="3406256"/>
            <a:ext cx="2280664" cy="579704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POS (Point Of Sales) </a:t>
            </a:r>
            <a:r>
              <a:rPr lang="en-US" sz="1400" b="1" dirty="0" err="1">
                <a:solidFill>
                  <a:schemeClr val="bg1"/>
                </a:solidFill>
              </a:rPr>
              <a:t>untuk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agen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lakupandai</a:t>
            </a:r>
            <a:endParaRPr lang="en-US" sz="12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3785725" y="4353059"/>
            <a:ext cx="2280664" cy="129957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POS – Satu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5"/>
          <p:cNvSpPr/>
          <p:nvPr/>
        </p:nvSpPr>
        <p:spPr>
          <a:xfrm>
            <a:off x="3610671" y="1939626"/>
            <a:ext cx="2655775" cy="4128659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5" name="Google Shape;145;p15"/>
          <p:cNvSpPr/>
          <p:nvPr/>
        </p:nvSpPr>
        <p:spPr>
          <a:xfrm>
            <a:off x="4755000" y="1753763"/>
            <a:ext cx="367115" cy="3355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</a:t>
            </a:r>
            <a:endParaRPr/>
          </a:p>
        </p:txBody>
      </p:sp>
      <p:sp>
        <p:nvSpPr>
          <p:cNvPr id="139" name="Google Shape;139;p15"/>
          <p:cNvSpPr txBox="1"/>
          <p:nvPr/>
        </p:nvSpPr>
        <p:spPr>
          <a:xfrm>
            <a:off x="6626871" y="2189010"/>
            <a:ext cx="2310428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COVER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Logo team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atau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gambar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merepresentasikan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ide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endParaRPr sz="14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6626871" y="3406256"/>
            <a:ext cx="2310428" cy="72329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Ukuran</a:t>
            </a:r>
            <a:r>
              <a:rPr lang="en-US" sz="14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14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bawah</a:t>
            </a:r>
            <a:r>
              <a:rPr lang="en-US" sz="14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1 MB</a:t>
            </a:r>
            <a:endParaRPr lang="en-US" sz="1400" b="1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42" name="Google Shape;142;p15"/>
          <p:cNvSpPr/>
          <p:nvPr/>
        </p:nvSpPr>
        <p:spPr>
          <a:xfrm>
            <a:off x="6450189" y="1939626"/>
            <a:ext cx="2649533" cy="4128659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8" name="Google Shape;148;p15"/>
          <p:cNvSpPr/>
          <p:nvPr/>
        </p:nvSpPr>
        <p:spPr>
          <a:xfrm>
            <a:off x="10037926" y="6477593"/>
            <a:ext cx="545997" cy="260060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11414821" y="6477593"/>
            <a:ext cx="527799" cy="260060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Google Shape;150;p15"/>
          <p:cNvSpPr txBox="1"/>
          <p:nvPr/>
        </p:nvSpPr>
        <p:spPr>
          <a:xfrm>
            <a:off x="10839849" y="6477592"/>
            <a:ext cx="729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Don’ts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9599019" y="6476042"/>
            <a:ext cx="53390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Do’s</a:t>
            </a:r>
            <a:endParaRPr/>
          </a:p>
        </p:txBody>
      </p:sp>
      <p:sp>
        <p:nvSpPr>
          <p:cNvPr id="152" name="Google Shape;152;p15"/>
          <p:cNvSpPr txBox="1"/>
          <p:nvPr/>
        </p:nvSpPr>
        <p:spPr>
          <a:xfrm>
            <a:off x="228600" y="85225"/>
            <a:ext cx="5654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 b="1"/>
          </a:p>
        </p:txBody>
      </p:sp>
      <p:sp>
        <p:nvSpPr>
          <p:cNvPr id="153" name="Google Shape;153;p15"/>
          <p:cNvSpPr txBox="1"/>
          <p:nvPr/>
        </p:nvSpPr>
        <p:spPr>
          <a:xfrm>
            <a:off x="228599" y="485325"/>
            <a:ext cx="1844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pic>
        <p:nvPicPr>
          <p:cNvPr id="154" name="Google Shape;154;p15" descr="andiri – Logos Downlo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>
            <a:extLst>
              <a:ext uri="{FF2B5EF4-FFF2-40B4-BE49-F238E27FC236}">
                <a16:creationId xmlns:a16="http://schemas.microsoft.com/office/drawing/2014/main" id="{47C6D112-6442-4750-AD2E-5767FAC90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" name="Google Shape;144;p15"/>
          <p:cNvSpPr/>
          <p:nvPr/>
        </p:nvSpPr>
        <p:spPr>
          <a:xfrm>
            <a:off x="9293086" y="1939626"/>
            <a:ext cx="2649533" cy="4128660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" name="Google Shape;143;p15">
            <a:extLst>
              <a:ext uri="{FF2B5EF4-FFF2-40B4-BE49-F238E27FC236}">
                <a16:creationId xmlns:a16="http://schemas.microsoft.com/office/drawing/2014/main" id="{2693B46E-572C-4D6C-9C09-92FD86708FF4}"/>
              </a:ext>
            </a:extLst>
          </p:cNvPr>
          <p:cNvSpPr txBox="1"/>
          <p:nvPr/>
        </p:nvSpPr>
        <p:spPr>
          <a:xfrm>
            <a:off x="9469768" y="2189010"/>
            <a:ext cx="2310428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BENEFIT</a:t>
            </a:r>
            <a:r>
              <a:rPr lang="en-US" sz="14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INOVASI</a:t>
            </a:r>
            <a:endParaRPr dirty="0"/>
          </a:p>
          <a:p>
            <a:pPr lvl="0"/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benefir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Bank Mandiri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atas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usulkan</a:t>
            </a:r>
            <a:r>
              <a:rPr lang="en-US" sz="14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dirty="0"/>
          </a:p>
        </p:txBody>
      </p:sp>
      <p:sp>
        <p:nvSpPr>
          <p:cNvPr id="32" name="Google Shape;140;p15">
            <a:extLst>
              <a:ext uri="{FF2B5EF4-FFF2-40B4-BE49-F238E27FC236}">
                <a16:creationId xmlns:a16="http://schemas.microsoft.com/office/drawing/2014/main" id="{CFEBBD21-0D54-4943-9D56-5A4949753B57}"/>
              </a:ext>
            </a:extLst>
          </p:cNvPr>
          <p:cNvSpPr/>
          <p:nvPr/>
        </p:nvSpPr>
        <p:spPr>
          <a:xfrm>
            <a:off x="9438827" y="3406256"/>
            <a:ext cx="2310428" cy="72329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ID" sz="1400" b="1" dirty="0">
                <a:solidFill>
                  <a:schemeClr val="bg1"/>
                </a:solidFill>
              </a:rPr>
              <a:t>Dropdown List</a:t>
            </a:r>
          </a:p>
        </p:txBody>
      </p:sp>
      <p:sp>
        <p:nvSpPr>
          <p:cNvPr id="30" name="Google Shape;101;p14">
            <a:extLst>
              <a:ext uri="{FF2B5EF4-FFF2-40B4-BE49-F238E27FC236}">
                <a16:creationId xmlns:a16="http://schemas.microsoft.com/office/drawing/2014/main" id="{FC6A7070-1BF9-4304-8DC0-B99FE7324EB9}"/>
              </a:ext>
            </a:extLst>
          </p:cNvPr>
          <p:cNvSpPr txBox="1"/>
          <p:nvPr/>
        </p:nvSpPr>
        <p:spPr>
          <a:xfrm>
            <a:off x="800619" y="2319468"/>
            <a:ext cx="229272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pertanyaan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terkait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profil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singkat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ide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dirty="0"/>
          </a:p>
        </p:txBody>
      </p:sp>
      <p:sp>
        <p:nvSpPr>
          <p:cNvPr id="31" name="Google Shape;102;p14">
            <a:extLst>
              <a:ext uri="{FF2B5EF4-FFF2-40B4-BE49-F238E27FC236}">
                <a16:creationId xmlns:a16="http://schemas.microsoft.com/office/drawing/2014/main" id="{31E4F5FF-6154-4B91-AAF4-D936533AAACF}"/>
              </a:ext>
            </a:extLst>
          </p:cNvPr>
          <p:cNvSpPr/>
          <p:nvPr/>
        </p:nvSpPr>
        <p:spPr>
          <a:xfrm>
            <a:off x="802468" y="3220364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Judul Inovasi</a:t>
            </a:r>
            <a:endParaRPr sz="1200" b="1" i="1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3" name="Google Shape;103;p14">
            <a:extLst>
              <a:ext uri="{FF2B5EF4-FFF2-40B4-BE49-F238E27FC236}">
                <a16:creationId xmlns:a16="http://schemas.microsoft.com/office/drawing/2014/main" id="{EFF39556-EA22-486C-93AF-234862F2B9E1}"/>
              </a:ext>
            </a:extLst>
          </p:cNvPr>
          <p:cNvSpPr/>
          <p:nvPr/>
        </p:nvSpPr>
        <p:spPr>
          <a:xfrm>
            <a:off x="558159" y="1934130"/>
            <a:ext cx="2749314" cy="4128660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104;p14">
            <a:extLst>
              <a:ext uri="{FF2B5EF4-FFF2-40B4-BE49-F238E27FC236}">
                <a16:creationId xmlns:a16="http://schemas.microsoft.com/office/drawing/2014/main" id="{9CA6DE8F-E439-473E-99AF-9D4862D77F11}"/>
              </a:ext>
            </a:extLst>
          </p:cNvPr>
          <p:cNvSpPr/>
          <p:nvPr/>
        </p:nvSpPr>
        <p:spPr>
          <a:xfrm>
            <a:off x="528686" y="908491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</a:t>
            </a:r>
            <a:endParaRPr dirty="0"/>
          </a:p>
        </p:txBody>
      </p:sp>
      <p:sp>
        <p:nvSpPr>
          <p:cNvPr id="35" name="Google Shape;105;p14">
            <a:extLst>
              <a:ext uri="{FF2B5EF4-FFF2-40B4-BE49-F238E27FC236}">
                <a16:creationId xmlns:a16="http://schemas.microsoft.com/office/drawing/2014/main" id="{745CFD53-E159-46CB-9FE6-E8A919EB0F00}"/>
              </a:ext>
            </a:extLst>
          </p:cNvPr>
          <p:cNvSpPr/>
          <p:nvPr/>
        </p:nvSpPr>
        <p:spPr>
          <a:xfrm>
            <a:off x="800618" y="4783268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Deskripsi Inovasi</a:t>
            </a:r>
            <a:endParaRPr sz="1200" b="1" i="1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6" name="Google Shape;102;p14">
            <a:extLst>
              <a:ext uri="{FF2B5EF4-FFF2-40B4-BE49-F238E27FC236}">
                <a16:creationId xmlns:a16="http://schemas.microsoft.com/office/drawing/2014/main" id="{6A9A4A7A-C902-4413-89C7-54B17D43C14D}"/>
              </a:ext>
            </a:extLst>
          </p:cNvPr>
          <p:cNvSpPr/>
          <p:nvPr/>
        </p:nvSpPr>
        <p:spPr>
          <a:xfrm>
            <a:off x="800618" y="3741332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Cover Image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7" name="Google Shape;102;p14">
            <a:extLst>
              <a:ext uri="{FF2B5EF4-FFF2-40B4-BE49-F238E27FC236}">
                <a16:creationId xmlns:a16="http://schemas.microsoft.com/office/drawing/2014/main" id="{983944A3-CA58-4135-9032-ADD1EF578CA7}"/>
              </a:ext>
            </a:extLst>
          </p:cNvPr>
          <p:cNvSpPr/>
          <p:nvPr/>
        </p:nvSpPr>
        <p:spPr>
          <a:xfrm>
            <a:off x="789188" y="4262300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Gambaran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Horizon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8" name="Google Shape;105;p14">
            <a:extLst>
              <a:ext uri="{FF2B5EF4-FFF2-40B4-BE49-F238E27FC236}">
                <a16:creationId xmlns:a16="http://schemas.microsoft.com/office/drawing/2014/main" id="{F763EE67-EC17-430D-B64E-F0F99FDA9DB7}"/>
              </a:ext>
            </a:extLst>
          </p:cNvPr>
          <p:cNvSpPr/>
          <p:nvPr/>
        </p:nvSpPr>
        <p:spPr>
          <a:xfrm>
            <a:off x="800618" y="5304234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Permission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untuk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join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9" name="Google Shape;145;p15">
            <a:extLst>
              <a:ext uri="{FF2B5EF4-FFF2-40B4-BE49-F238E27FC236}">
                <a16:creationId xmlns:a16="http://schemas.microsoft.com/office/drawing/2014/main" id="{CE123799-A614-4954-A35C-E4081ACFF35E}"/>
              </a:ext>
            </a:extLst>
          </p:cNvPr>
          <p:cNvSpPr/>
          <p:nvPr/>
        </p:nvSpPr>
        <p:spPr>
          <a:xfrm>
            <a:off x="7685142" y="1736285"/>
            <a:ext cx="367115" cy="3355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  <a:endParaRPr dirty="0"/>
          </a:p>
        </p:txBody>
      </p:sp>
      <p:sp>
        <p:nvSpPr>
          <p:cNvPr id="40" name="Google Shape;145;p15">
            <a:extLst>
              <a:ext uri="{FF2B5EF4-FFF2-40B4-BE49-F238E27FC236}">
                <a16:creationId xmlns:a16="http://schemas.microsoft.com/office/drawing/2014/main" id="{4951A2D5-4719-483F-96C7-2C273502C8AD}"/>
              </a:ext>
            </a:extLst>
          </p:cNvPr>
          <p:cNvSpPr/>
          <p:nvPr/>
        </p:nvSpPr>
        <p:spPr>
          <a:xfrm>
            <a:off x="10472734" y="1784224"/>
            <a:ext cx="367115" cy="3355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</a:t>
            </a:r>
            <a:endParaRPr dirty="0"/>
          </a:p>
        </p:txBody>
      </p:sp>
      <p:sp>
        <p:nvSpPr>
          <p:cNvPr id="41" name="Google Shape;133;p15">
            <a:extLst>
              <a:ext uri="{FF2B5EF4-FFF2-40B4-BE49-F238E27FC236}">
                <a16:creationId xmlns:a16="http://schemas.microsoft.com/office/drawing/2014/main" id="{246D48F9-ED02-43B2-B5B9-EFC9BD832E26}"/>
              </a:ext>
            </a:extLst>
          </p:cNvPr>
          <p:cNvSpPr/>
          <p:nvPr/>
        </p:nvSpPr>
        <p:spPr>
          <a:xfrm>
            <a:off x="1114749" y="998354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Segoe UI" panose="020B0502040204020203" pitchFamily="34" charset="0"/>
                <a:ea typeface="Open Sans Light"/>
                <a:cs typeface="Segoe UI" panose="020B0502040204020203" pitchFamily="34" charset="0"/>
                <a:sym typeface="Open Sans Light"/>
              </a:rPr>
              <a:t>IDEA DESCRIPTION</a:t>
            </a: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Google Shape;134;p15">
            <a:extLst>
              <a:ext uri="{FF2B5EF4-FFF2-40B4-BE49-F238E27FC236}">
                <a16:creationId xmlns:a16="http://schemas.microsoft.com/office/drawing/2014/main" id="{8415E4B4-99E8-4DD7-B4B7-CE616C847B57}"/>
              </a:ext>
            </a:extLst>
          </p:cNvPr>
          <p:cNvSpPr/>
          <p:nvPr/>
        </p:nvSpPr>
        <p:spPr>
          <a:xfrm>
            <a:off x="3057851" y="998353"/>
            <a:ext cx="3176152" cy="360218"/>
          </a:xfrm>
          <a:prstGeom prst="rect">
            <a:avLst/>
          </a:prstGeom>
          <a:noFill/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Isi penjelasan singkat inovasi kamu!</a:t>
            </a:r>
            <a:endParaRPr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Google Shape;133;p15">
            <a:extLst>
              <a:ext uri="{FF2B5EF4-FFF2-40B4-BE49-F238E27FC236}">
                <a16:creationId xmlns:a16="http://schemas.microsoft.com/office/drawing/2014/main" id="{829FB0C6-9969-403F-8BB9-2B44878289D7}"/>
              </a:ext>
            </a:extLst>
          </p:cNvPr>
          <p:cNvSpPr/>
          <p:nvPr/>
        </p:nvSpPr>
        <p:spPr>
          <a:xfrm>
            <a:off x="987261" y="1806314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Segoe UI" panose="020B0502040204020203" pitchFamily="34" charset="0"/>
                <a:ea typeface="Open Sans Light"/>
                <a:cs typeface="Segoe UI" panose="020B0502040204020203" pitchFamily="34" charset="0"/>
                <a:sym typeface="Open Sans Light"/>
              </a:rPr>
              <a:t>IDEA DESCRIPTION</a:t>
            </a:r>
            <a:endParaRPr lang="en-ID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5"/>
          <p:cNvSpPr/>
          <p:nvPr/>
        </p:nvSpPr>
        <p:spPr>
          <a:xfrm>
            <a:off x="763922" y="975967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Segoe UI" panose="020B0502040204020203" pitchFamily="34" charset="0"/>
                <a:ea typeface="Open Sans Light"/>
                <a:cs typeface="Segoe UI" panose="020B0502040204020203" pitchFamily="34" charset="0"/>
                <a:sym typeface="Open Sans Light"/>
              </a:rPr>
              <a:t>IDEA DESCRIPTION</a:t>
            </a:r>
            <a:endParaRPr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2707024" y="975966"/>
            <a:ext cx="3176152" cy="360218"/>
          </a:xfrm>
          <a:prstGeom prst="rect">
            <a:avLst/>
          </a:prstGeom>
          <a:noFill/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Isi penjelasan singkat inovasi kamu!</a:t>
            </a:r>
            <a:endParaRPr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471061" y="2234951"/>
            <a:ext cx="3158834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  <a:sym typeface="Open Sans"/>
              </a:rPr>
              <a:t>KATEGORI INOVASI</a:t>
            </a: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Ide yang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kamu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usulkan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termasuk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dalam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kategori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apa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?</a:t>
            </a: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471061" y="3406257"/>
            <a:ext cx="3158834" cy="579704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Dropdown List</a:t>
            </a:r>
            <a:endParaRPr lang="en-US" sz="1100" b="1" dirty="0">
              <a:solidFill>
                <a:schemeClr val="bg1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38" name="Google Shape;138;p15"/>
          <p:cNvSpPr/>
          <p:nvPr/>
        </p:nvSpPr>
        <p:spPr>
          <a:xfrm>
            <a:off x="228602" y="1939625"/>
            <a:ext cx="3678382" cy="4128659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39" name="Google Shape;139;p15"/>
          <p:cNvSpPr txBox="1"/>
          <p:nvPr/>
        </p:nvSpPr>
        <p:spPr>
          <a:xfrm>
            <a:off x="4549897" y="2234951"/>
            <a:ext cx="315323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GAMBARAN INOVASI</a:t>
            </a: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Pada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bagian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ini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kamu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diminta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untuk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menggambarkan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inovasi</a:t>
            </a:r>
            <a:r>
              <a:rPr lang="en-US" sz="1400" i="1" dirty="0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 </a:t>
            </a:r>
            <a:r>
              <a:rPr lang="en-US" sz="1400" i="1" dirty="0" err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kamu</a:t>
            </a:r>
            <a:endParaRPr sz="1400" i="1" dirty="0">
              <a:solidFill>
                <a:schemeClr val="dk1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4549897" y="3406256"/>
            <a:ext cx="3153232" cy="72329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Dropdown List</a:t>
            </a:r>
            <a:endParaRPr lang="en-US" sz="1100" b="1" dirty="0">
              <a:solidFill>
                <a:schemeClr val="bg1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42" name="Google Shape;142;p15"/>
          <p:cNvSpPr/>
          <p:nvPr/>
        </p:nvSpPr>
        <p:spPr>
          <a:xfrm>
            <a:off x="4308765" y="1939626"/>
            <a:ext cx="3616037" cy="4128659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44" name="Google Shape;144;p15"/>
          <p:cNvSpPr/>
          <p:nvPr/>
        </p:nvSpPr>
        <p:spPr>
          <a:xfrm>
            <a:off x="8326583" y="1939626"/>
            <a:ext cx="3616037" cy="4128660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45" name="Google Shape;145;p15"/>
          <p:cNvSpPr/>
          <p:nvPr/>
        </p:nvSpPr>
        <p:spPr>
          <a:xfrm>
            <a:off x="1807141" y="1688903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Segoe UI" panose="020B0502040204020203" pitchFamily="34" charset="0"/>
                <a:ea typeface="Open Sans Light"/>
                <a:cs typeface="Segoe UI" panose="020B0502040204020203" pitchFamily="34" charset="0"/>
                <a:sym typeface="Open Sans Light"/>
              </a:rPr>
              <a:t>4</a:t>
            </a: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6" name="Google Shape;146;p15"/>
          <p:cNvSpPr/>
          <p:nvPr/>
        </p:nvSpPr>
        <p:spPr>
          <a:xfrm>
            <a:off x="5883176" y="1688903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Segoe UI" panose="020B0502040204020203" pitchFamily="34" charset="0"/>
                <a:ea typeface="Open Sans Light"/>
                <a:cs typeface="Segoe UI" panose="020B0502040204020203" pitchFamily="34" charset="0"/>
                <a:sym typeface="Open Sans Light"/>
              </a:rPr>
              <a:t>5</a:t>
            </a: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8" name="Google Shape;148;p15"/>
          <p:cNvSpPr/>
          <p:nvPr/>
        </p:nvSpPr>
        <p:spPr>
          <a:xfrm>
            <a:off x="10037926" y="6477593"/>
            <a:ext cx="545997" cy="260060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11414821" y="6477593"/>
            <a:ext cx="527799" cy="260060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150" name="Google Shape;150;p15"/>
          <p:cNvSpPr txBox="1"/>
          <p:nvPr/>
        </p:nvSpPr>
        <p:spPr>
          <a:xfrm>
            <a:off x="10839849" y="6477592"/>
            <a:ext cx="729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Don’ts</a:t>
            </a:r>
            <a:endParaRPr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9599019" y="6476042"/>
            <a:ext cx="53390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rgbClr val="003065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Do’s</a:t>
            </a:r>
            <a:endParaRPr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228600" y="85225"/>
            <a:ext cx="5654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IDEA SUBMISSION FORM GUIDELINE</a:t>
            </a:r>
            <a:endParaRPr b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3" name="Google Shape;153;p15"/>
          <p:cNvSpPr txBox="1"/>
          <p:nvPr/>
        </p:nvSpPr>
        <p:spPr>
          <a:xfrm>
            <a:off x="228599" y="485325"/>
            <a:ext cx="1844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Insert link here</a:t>
            </a:r>
            <a:endParaRPr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4" name="Google Shape;154;p15" descr="andiri – Logos Downlo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>
            <a:extLst>
              <a:ext uri="{FF2B5EF4-FFF2-40B4-BE49-F238E27FC236}">
                <a16:creationId xmlns:a16="http://schemas.microsoft.com/office/drawing/2014/main" id="{47C6D112-6442-4750-AD2E-5767FAC90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Google Shape;139;p15">
            <a:extLst>
              <a:ext uri="{FF2B5EF4-FFF2-40B4-BE49-F238E27FC236}">
                <a16:creationId xmlns:a16="http://schemas.microsoft.com/office/drawing/2014/main" id="{66C08595-330D-4703-9AFC-CBAE3A4FDB16}"/>
              </a:ext>
            </a:extLst>
          </p:cNvPr>
          <p:cNvSpPr txBox="1"/>
          <p:nvPr/>
        </p:nvSpPr>
        <p:spPr>
          <a:xfrm>
            <a:off x="8556310" y="2234951"/>
            <a:ext cx="3153232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DESKRIPSI INOVASI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Jelaskan secara singkat terkait inovasi yang kamu usulkan</a:t>
            </a:r>
            <a:endParaRPr sz="1400" i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" name="Google Shape;140;p15">
            <a:extLst>
              <a:ext uri="{FF2B5EF4-FFF2-40B4-BE49-F238E27FC236}">
                <a16:creationId xmlns:a16="http://schemas.microsoft.com/office/drawing/2014/main" id="{DC4DF6C2-C938-45C7-B178-63181670B643}"/>
              </a:ext>
            </a:extLst>
          </p:cNvPr>
          <p:cNvSpPr/>
          <p:nvPr/>
        </p:nvSpPr>
        <p:spPr>
          <a:xfrm>
            <a:off x="8556310" y="3392821"/>
            <a:ext cx="3153232" cy="72329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P.O.S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mempermudah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nasabah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mencatat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penjualan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dan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mengelola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inventory</a:t>
            </a:r>
            <a:endParaRPr lang="en-US" sz="1200" b="1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2" name="Google Shape;141;p15">
            <a:extLst>
              <a:ext uri="{FF2B5EF4-FFF2-40B4-BE49-F238E27FC236}">
                <a16:creationId xmlns:a16="http://schemas.microsoft.com/office/drawing/2014/main" id="{5777062D-09BF-4557-8FB5-9A32B266C8D2}"/>
              </a:ext>
            </a:extLst>
          </p:cNvPr>
          <p:cNvSpPr/>
          <p:nvPr/>
        </p:nvSpPr>
        <p:spPr>
          <a:xfrm>
            <a:off x="8556310" y="4339623"/>
            <a:ext cx="3153232" cy="129957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Agen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laku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pandai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memiliki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kesibukan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tinggi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Namun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pencatatan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transaksi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juga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diperlukan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melihat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kenaikan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bisnis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nasabah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itu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kami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menawarkan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solusi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….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dirty="0"/>
          </a:p>
        </p:txBody>
      </p:sp>
      <p:sp>
        <p:nvSpPr>
          <p:cNvPr id="33" name="Google Shape;146;p15">
            <a:extLst>
              <a:ext uri="{FF2B5EF4-FFF2-40B4-BE49-F238E27FC236}">
                <a16:creationId xmlns:a16="http://schemas.microsoft.com/office/drawing/2014/main" id="{549EF850-88CA-4828-BF3F-20E6A6596B52}"/>
              </a:ext>
            </a:extLst>
          </p:cNvPr>
          <p:cNvSpPr/>
          <p:nvPr/>
        </p:nvSpPr>
        <p:spPr>
          <a:xfrm>
            <a:off x="9889589" y="1675468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6</a:t>
            </a:r>
            <a:endParaRPr dirty="0"/>
          </a:p>
        </p:txBody>
      </p:sp>
      <p:sp>
        <p:nvSpPr>
          <p:cNvPr id="25" name="Google Shape;104;p14">
            <a:extLst>
              <a:ext uri="{FF2B5EF4-FFF2-40B4-BE49-F238E27FC236}">
                <a16:creationId xmlns:a16="http://schemas.microsoft.com/office/drawing/2014/main" id="{A3A38DA3-849B-4940-A462-FBD58C092B85}"/>
              </a:ext>
            </a:extLst>
          </p:cNvPr>
          <p:cNvSpPr/>
          <p:nvPr/>
        </p:nvSpPr>
        <p:spPr>
          <a:xfrm>
            <a:off x="224620" y="879701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104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5"/>
          <p:cNvSpPr/>
          <p:nvPr/>
        </p:nvSpPr>
        <p:spPr>
          <a:xfrm>
            <a:off x="976746" y="959864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STORY BEHIND</a:t>
            </a:r>
            <a:endParaRPr sz="2000" b="1" dirty="0"/>
          </a:p>
        </p:txBody>
      </p:sp>
      <p:sp>
        <p:nvSpPr>
          <p:cNvPr id="134" name="Google Shape;134;p15"/>
          <p:cNvSpPr/>
          <p:nvPr/>
        </p:nvSpPr>
        <p:spPr>
          <a:xfrm>
            <a:off x="2919848" y="959863"/>
            <a:ext cx="3176152" cy="360218"/>
          </a:xfrm>
          <a:prstGeom prst="rect">
            <a:avLst/>
          </a:prstGeom>
          <a:noFill/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Isi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latar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belakang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singkat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!</a:t>
            </a:r>
            <a:endParaRPr dirty="0"/>
          </a:p>
        </p:txBody>
      </p:sp>
      <p:sp>
        <p:nvSpPr>
          <p:cNvPr id="148" name="Google Shape;148;p15"/>
          <p:cNvSpPr/>
          <p:nvPr/>
        </p:nvSpPr>
        <p:spPr>
          <a:xfrm>
            <a:off x="10051297" y="6463485"/>
            <a:ext cx="545997" cy="260060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11306846" y="6463486"/>
            <a:ext cx="527799" cy="260060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Google Shape;150;p15"/>
          <p:cNvSpPr txBox="1"/>
          <p:nvPr/>
        </p:nvSpPr>
        <p:spPr>
          <a:xfrm>
            <a:off x="10731874" y="6463485"/>
            <a:ext cx="729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Don’ts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9491044" y="6461935"/>
            <a:ext cx="53390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Do’s</a:t>
            </a:r>
            <a:endParaRPr/>
          </a:p>
        </p:txBody>
      </p:sp>
      <p:sp>
        <p:nvSpPr>
          <p:cNvPr id="152" name="Google Shape;152;p15"/>
          <p:cNvSpPr txBox="1"/>
          <p:nvPr/>
        </p:nvSpPr>
        <p:spPr>
          <a:xfrm>
            <a:off x="228600" y="85225"/>
            <a:ext cx="5654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 b="1" dirty="0"/>
          </a:p>
        </p:txBody>
      </p:sp>
      <p:sp>
        <p:nvSpPr>
          <p:cNvPr id="153" name="Google Shape;153;p15"/>
          <p:cNvSpPr txBox="1"/>
          <p:nvPr/>
        </p:nvSpPr>
        <p:spPr>
          <a:xfrm>
            <a:off x="228599" y="485325"/>
            <a:ext cx="1844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pic>
        <p:nvPicPr>
          <p:cNvPr id="154" name="Google Shape;154;p15" descr="andiri – Logos Downlo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196;p17">
            <a:extLst>
              <a:ext uri="{FF2B5EF4-FFF2-40B4-BE49-F238E27FC236}">
                <a16:creationId xmlns:a16="http://schemas.microsoft.com/office/drawing/2014/main" id="{D52BB257-CCB1-407F-B7DA-BD7964156D61}"/>
              </a:ext>
            </a:extLst>
          </p:cNvPr>
          <p:cNvSpPr txBox="1"/>
          <p:nvPr/>
        </p:nvSpPr>
        <p:spPr>
          <a:xfrm>
            <a:off x="4551302" y="1768271"/>
            <a:ext cx="3158834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sym typeface="Open Sans"/>
              </a:rPr>
              <a:t>WHY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sih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purpose/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besar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mewujudkan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?*</a:t>
            </a:r>
            <a:endParaRPr dirty="0"/>
          </a:p>
        </p:txBody>
      </p:sp>
      <p:sp>
        <p:nvSpPr>
          <p:cNvPr id="30" name="Google Shape;197;p17">
            <a:extLst>
              <a:ext uri="{FF2B5EF4-FFF2-40B4-BE49-F238E27FC236}">
                <a16:creationId xmlns:a16="http://schemas.microsoft.com/office/drawing/2014/main" id="{55C39F9C-002A-4C52-AA8E-1F62020CCBD6}"/>
              </a:ext>
            </a:extLst>
          </p:cNvPr>
          <p:cNvSpPr/>
          <p:nvPr/>
        </p:nvSpPr>
        <p:spPr>
          <a:xfrm>
            <a:off x="4551302" y="2516552"/>
            <a:ext cx="3158834" cy="367097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M</a:t>
            </a:r>
            <a:r>
              <a:rPr lang="en-ID" sz="1200" b="1" dirty="0" err="1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emudahkan</a:t>
            </a:r>
            <a:r>
              <a:rPr lang="en-ID" sz="1200" b="1" dirty="0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Agen</a:t>
            </a:r>
            <a:r>
              <a:rPr lang="en-ID" sz="1200" b="1" dirty="0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dalam</a:t>
            </a:r>
            <a:r>
              <a:rPr lang="en-ID" sz="1200" b="1" dirty="0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melakukan</a:t>
            </a:r>
            <a:r>
              <a:rPr lang="en-ID" sz="1200" b="1" dirty="0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transaksi</a:t>
            </a:r>
            <a:r>
              <a:rPr lang="en-ID" sz="1200" b="1" dirty="0">
                <a:solidFill>
                  <a:schemeClr val="bg1"/>
                </a:solidFill>
                <a:latin typeface="Open Sans"/>
                <a:ea typeface="Open Sans" panose="020B0604020202020204" charset="0"/>
                <a:cs typeface="Open Sans" panose="020B0604020202020204" charset="0"/>
                <a:sym typeface="Open Sans"/>
              </a:rPr>
              <a:t> di Bank Mandiri</a:t>
            </a:r>
            <a:endParaRPr sz="11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Open Sans"/>
            </a:endParaRPr>
          </a:p>
        </p:txBody>
      </p:sp>
      <p:sp>
        <p:nvSpPr>
          <p:cNvPr id="31" name="Google Shape;198;p17">
            <a:extLst>
              <a:ext uri="{FF2B5EF4-FFF2-40B4-BE49-F238E27FC236}">
                <a16:creationId xmlns:a16="http://schemas.microsoft.com/office/drawing/2014/main" id="{69CBEE52-17F6-4882-8221-68F5802A0A64}"/>
              </a:ext>
            </a:extLst>
          </p:cNvPr>
          <p:cNvSpPr/>
          <p:nvPr/>
        </p:nvSpPr>
        <p:spPr>
          <a:xfrm>
            <a:off x="4551302" y="2985599"/>
            <a:ext cx="3158834" cy="66706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 Agar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agen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laku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pandai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bisa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hidup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gampang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tanpa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banyak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hutang</a:t>
            </a:r>
            <a:endParaRPr lang="en-US" sz="12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2" name="Google Shape;199;p17">
            <a:extLst>
              <a:ext uri="{FF2B5EF4-FFF2-40B4-BE49-F238E27FC236}">
                <a16:creationId xmlns:a16="http://schemas.microsoft.com/office/drawing/2014/main" id="{A59F23D1-2FDD-4D75-AAC6-D7EB05B7DDF9}"/>
              </a:ext>
            </a:extLst>
          </p:cNvPr>
          <p:cNvSpPr/>
          <p:nvPr/>
        </p:nvSpPr>
        <p:spPr>
          <a:xfrm>
            <a:off x="4346941" y="1689048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" name="Google Shape;200;p17">
            <a:extLst>
              <a:ext uri="{FF2B5EF4-FFF2-40B4-BE49-F238E27FC236}">
                <a16:creationId xmlns:a16="http://schemas.microsoft.com/office/drawing/2014/main" id="{E8B9356A-83C2-4AED-B4C6-7E361D6BF6F6}"/>
              </a:ext>
            </a:extLst>
          </p:cNvPr>
          <p:cNvSpPr/>
          <p:nvPr/>
        </p:nvSpPr>
        <p:spPr>
          <a:xfrm>
            <a:off x="4187616" y="1768271"/>
            <a:ext cx="334600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</a:t>
            </a:r>
            <a:endParaRPr dirty="0"/>
          </a:p>
        </p:txBody>
      </p:sp>
      <p:sp>
        <p:nvSpPr>
          <p:cNvPr id="34" name="Google Shape;211;p17">
            <a:extLst>
              <a:ext uri="{FF2B5EF4-FFF2-40B4-BE49-F238E27FC236}">
                <a16:creationId xmlns:a16="http://schemas.microsoft.com/office/drawing/2014/main" id="{6A3DE9BC-1E84-4FAA-AF85-F779C4347806}"/>
              </a:ext>
            </a:extLst>
          </p:cNvPr>
          <p:cNvSpPr txBox="1"/>
          <p:nvPr/>
        </p:nvSpPr>
        <p:spPr>
          <a:xfrm>
            <a:off x="8452006" y="1768271"/>
            <a:ext cx="326406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sym typeface="Open Sans"/>
              </a:rPr>
              <a:t>HOW</a:t>
            </a:r>
            <a:endParaRPr dirty="0"/>
          </a:p>
          <a:p>
            <a:pPr lvl="0"/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Bagaimana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yakin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dapat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mewujudkan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dirty="0"/>
          </a:p>
        </p:txBody>
      </p:sp>
      <p:sp>
        <p:nvSpPr>
          <p:cNvPr id="35" name="Google Shape;212;p17">
            <a:extLst>
              <a:ext uri="{FF2B5EF4-FFF2-40B4-BE49-F238E27FC236}">
                <a16:creationId xmlns:a16="http://schemas.microsoft.com/office/drawing/2014/main" id="{62B8D6EC-D15A-40A4-AB6D-7CF5C923C2FC}"/>
              </a:ext>
            </a:extLst>
          </p:cNvPr>
          <p:cNvSpPr/>
          <p:nvPr/>
        </p:nvSpPr>
        <p:spPr>
          <a:xfrm>
            <a:off x="8431954" y="2416289"/>
            <a:ext cx="3178886" cy="77291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-Saya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yakin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karena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saya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memiliki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data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pendukung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dapat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memastikan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bahwa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rata-rata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Agen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Laku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Pandai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tidak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memiliki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pencatatan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keuangan</a:t>
            </a:r>
            <a:endParaRPr lang="en-US" sz="1200" b="1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6" name="Google Shape;213;p17">
            <a:extLst>
              <a:ext uri="{FF2B5EF4-FFF2-40B4-BE49-F238E27FC236}">
                <a16:creationId xmlns:a16="http://schemas.microsoft.com/office/drawing/2014/main" id="{BF723228-D61E-4008-8E6E-C8DD09851EAF}"/>
              </a:ext>
            </a:extLst>
          </p:cNvPr>
          <p:cNvSpPr/>
          <p:nvPr/>
        </p:nvSpPr>
        <p:spPr>
          <a:xfrm>
            <a:off x="8452006" y="3271098"/>
            <a:ext cx="3158834" cy="56511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Yakin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banget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soalnya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saya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tau</a:t>
            </a: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214;p17">
            <a:extLst>
              <a:ext uri="{FF2B5EF4-FFF2-40B4-BE49-F238E27FC236}">
                <a16:creationId xmlns:a16="http://schemas.microsoft.com/office/drawing/2014/main" id="{6497406F-0F39-47A3-8338-0EDD30F70B51}"/>
              </a:ext>
            </a:extLst>
          </p:cNvPr>
          <p:cNvSpPr/>
          <p:nvPr/>
        </p:nvSpPr>
        <p:spPr>
          <a:xfrm>
            <a:off x="8247645" y="1689048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Google Shape;215;p17">
            <a:extLst>
              <a:ext uri="{FF2B5EF4-FFF2-40B4-BE49-F238E27FC236}">
                <a16:creationId xmlns:a16="http://schemas.microsoft.com/office/drawing/2014/main" id="{670BE009-5B69-462F-B2F1-99079A0009CE}"/>
              </a:ext>
            </a:extLst>
          </p:cNvPr>
          <p:cNvSpPr/>
          <p:nvPr/>
        </p:nvSpPr>
        <p:spPr>
          <a:xfrm>
            <a:off x="8088320" y="1768271"/>
            <a:ext cx="334600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</a:t>
            </a:r>
            <a:endParaRPr dirty="0"/>
          </a:p>
        </p:txBody>
      </p:sp>
      <p:sp>
        <p:nvSpPr>
          <p:cNvPr id="49" name="Google Shape;219;p17">
            <a:extLst>
              <a:ext uri="{FF2B5EF4-FFF2-40B4-BE49-F238E27FC236}">
                <a16:creationId xmlns:a16="http://schemas.microsoft.com/office/drawing/2014/main" id="{D97198DD-4CCC-4352-97C8-F739FB46D976}"/>
              </a:ext>
            </a:extLst>
          </p:cNvPr>
          <p:cNvSpPr txBox="1"/>
          <p:nvPr/>
        </p:nvSpPr>
        <p:spPr>
          <a:xfrm>
            <a:off x="4551302" y="4264040"/>
            <a:ext cx="326406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lakukan</a:t>
            </a:r>
            <a:endParaRPr dirty="0"/>
          </a:p>
        </p:txBody>
      </p:sp>
      <p:sp>
        <p:nvSpPr>
          <p:cNvPr id="50" name="Google Shape;220;p17">
            <a:extLst>
              <a:ext uri="{FF2B5EF4-FFF2-40B4-BE49-F238E27FC236}">
                <a16:creationId xmlns:a16="http://schemas.microsoft.com/office/drawing/2014/main" id="{F085E84F-151D-4FBE-8EB6-6E3CEACF8E31}"/>
              </a:ext>
            </a:extLst>
          </p:cNvPr>
          <p:cNvSpPr/>
          <p:nvPr/>
        </p:nvSpPr>
        <p:spPr>
          <a:xfrm>
            <a:off x="4432723" y="4804887"/>
            <a:ext cx="3382639" cy="602085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Membuat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tools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pencatatan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keuangan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memudahkan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user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memantau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laporan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keuangan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51" name="Google Shape;221;p17">
            <a:extLst>
              <a:ext uri="{FF2B5EF4-FFF2-40B4-BE49-F238E27FC236}">
                <a16:creationId xmlns:a16="http://schemas.microsoft.com/office/drawing/2014/main" id="{CE0F25D4-6A16-456E-871E-9BC97D91EDBF}"/>
              </a:ext>
            </a:extLst>
          </p:cNvPr>
          <p:cNvSpPr/>
          <p:nvPr/>
        </p:nvSpPr>
        <p:spPr>
          <a:xfrm>
            <a:off x="4432723" y="5490804"/>
            <a:ext cx="3366241" cy="602085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saya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lakukan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adalah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membuat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aplikasi</a:t>
            </a: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2" name="Google Shape;222;p17">
            <a:extLst>
              <a:ext uri="{FF2B5EF4-FFF2-40B4-BE49-F238E27FC236}">
                <a16:creationId xmlns:a16="http://schemas.microsoft.com/office/drawing/2014/main" id="{23A08AFB-4472-4FE5-AAEB-69CAB6E54ABD}"/>
              </a:ext>
            </a:extLst>
          </p:cNvPr>
          <p:cNvSpPr/>
          <p:nvPr/>
        </p:nvSpPr>
        <p:spPr>
          <a:xfrm>
            <a:off x="4346941" y="4184817"/>
            <a:ext cx="3587000" cy="2096372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3" name="Google Shape;223;p17">
            <a:extLst>
              <a:ext uri="{FF2B5EF4-FFF2-40B4-BE49-F238E27FC236}">
                <a16:creationId xmlns:a16="http://schemas.microsoft.com/office/drawing/2014/main" id="{983F5CB4-28F5-44A5-8C1F-8231BF71C56C}"/>
              </a:ext>
            </a:extLst>
          </p:cNvPr>
          <p:cNvSpPr/>
          <p:nvPr/>
        </p:nvSpPr>
        <p:spPr>
          <a:xfrm>
            <a:off x="4187616" y="4264040"/>
            <a:ext cx="334600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  <a:endParaRPr dirty="0"/>
          </a:p>
        </p:txBody>
      </p:sp>
      <p:sp>
        <p:nvSpPr>
          <p:cNvPr id="59" name="Google Shape;101;p14">
            <a:extLst>
              <a:ext uri="{FF2B5EF4-FFF2-40B4-BE49-F238E27FC236}">
                <a16:creationId xmlns:a16="http://schemas.microsoft.com/office/drawing/2014/main" id="{5924555F-1E07-4D35-B14E-09565325EAB6}"/>
              </a:ext>
            </a:extLst>
          </p:cNvPr>
          <p:cNvSpPr txBox="1"/>
          <p:nvPr/>
        </p:nvSpPr>
        <p:spPr>
          <a:xfrm>
            <a:off x="787725" y="2102061"/>
            <a:ext cx="281868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pertanyaan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terkait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Story Behind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dirty="0"/>
          </a:p>
        </p:txBody>
      </p:sp>
      <p:sp>
        <p:nvSpPr>
          <p:cNvPr id="60" name="Google Shape;102;p14">
            <a:extLst>
              <a:ext uri="{FF2B5EF4-FFF2-40B4-BE49-F238E27FC236}">
                <a16:creationId xmlns:a16="http://schemas.microsoft.com/office/drawing/2014/main" id="{03C76D81-D0C3-45E4-80F6-DCE35F98EE83}"/>
              </a:ext>
            </a:extLst>
          </p:cNvPr>
          <p:cNvSpPr/>
          <p:nvPr/>
        </p:nvSpPr>
        <p:spPr>
          <a:xfrm>
            <a:off x="789574" y="3002957"/>
            <a:ext cx="2830119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Misi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untuk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Mewujudkan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1" name="Google Shape;103;p14">
            <a:extLst>
              <a:ext uri="{FF2B5EF4-FFF2-40B4-BE49-F238E27FC236}">
                <a16:creationId xmlns:a16="http://schemas.microsoft.com/office/drawing/2014/main" id="{FFEBF482-852F-4137-9917-74E32D8E8D66}"/>
              </a:ext>
            </a:extLst>
          </p:cNvPr>
          <p:cNvSpPr/>
          <p:nvPr/>
        </p:nvSpPr>
        <p:spPr>
          <a:xfrm>
            <a:off x="545265" y="1716722"/>
            <a:ext cx="3292752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102;p14">
            <a:extLst>
              <a:ext uri="{FF2B5EF4-FFF2-40B4-BE49-F238E27FC236}">
                <a16:creationId xmlns:a16="http://schemas.microsoft.com/office/drawing/2014/main" id="{834758B4-A7F7-495C-86AB-C555A7461EAB}"/>
              </a:ext>
            </a:extLst>
          </p:cNvPr>
          <p:cNvSpPr/>
          <p:nvPr/>
        </p:nvSpPr>
        <p:spPr>
          <a:xfrm>
            <a:off x="787724" y="3523925"/>
            <a:ext cx="2830119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Bagaimana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Caranya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4" name="Google Shape;102;p14">
            <a:extLst>
              <a:ext uri="{FF2B5EF4-FFF2-40B4-BE49-F238E27FC236}">
                <a16:creationId xmlns:a16="http://schemas.microsoft.com/office/drawing/2014/main" id="{D704A5AE-7014-4BD6-AAA2-2505F1ACD400}"/>
              </a:ext>
            </a:extLst>
          </p:cNvPr>
          <p:cNvSpPr/>
          <p:nvPr/>
        </p:nvSpPr>
        <p:spPr>
          <a:xfrm>
            <a:off x="776294" y="4044893"/>
            <a:ext cx="2830119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Apa</a:t>
            </a:r>
            <a:r>
              <a:rPr lang="en-US" sz="1200" b="1" i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i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inovasimu</a:t>
            </a:r>
            <a:endParaRPr sz="1200" b="1" i="1" dirty="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id="65" name="Picture 2">
            <a:extLst>
              <a:ext uri="{FF2B5EF4-FFF2-40B4-BE49-F238E27FC236}">
                <a16:creationId xmlns:a16="http://schemas.microsoft.com/office/drawing/2014/main" id="{485BCE72-C2B8-46D4-BF2E-1B8A94C65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Google Shape;104;p14">
            <a:extLst>
              <a:ext uri="{FF2B5EF4-FFF2-40B4-BE49-F238E27FC236}">
                <a16:creationId xmlns:a16="http://schemas.microsoft.com/office/drawing/2014/main" id="{F25D8E31-A1B5-4220-8D3B-99C0198561AC}"/>
              </a:ext>
            </a:extLst>
          </p:cNvPr>
          <p:cNvSpPr/>
          <p:nvPr/>
        </p:nvSpPr>
        <p:spPr>
          <a:xfrm>
            <a:off x="383434" y="894847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</a:t>
            </a:r>
            <a:endParaRPr dirty="0"/>
          </a:p>
        </p:txBody>
      </p:sp>
      <p:sp>
        <p:nvSpPr>
          <p:cNvPr id="41" name="Google Shape;133;p15">
            <a:extLst>
              <a:ext uri="{FF2B5EF4-FFF2-40B4-BE49-F238E27FC236}">
                <a16:creationId xmlns:a16="http://schemas.microsoft.com/office/drawing/2014/main" id="{E3DAB9D0-05B2-4355-B7F7-2C67919898A9}"/>
              </a:ext>
            </a:extLst>
          </p:cNvPr>
          <p:cNvSpPr/>
          <p:nvPr/>
        </p:nvSpPr>
        <p:spPr>
          <a:xfrm>
            <a:off x="1260007" y="1520109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STORY BEHIND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073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"/>
          <p:cNvSpPr/>
          <p:nvPr/>
        </p:nvSpPr>
        <p:spPr>
          <a:xfrm>
            <a:off x="905294" y="970122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LEAN CANVAS</a:t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2848395" y="970121"/>
            <a:ext cx="6750624" cy="360218"/>
          </a:xfrm>
          <a:prstGeom prst="rect">
            <a:avLst/>
          </a:prstGeom>
          <a:noFill/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Isi dengan Lean Canvas tim kamu, mulai dari Customer Segment sampai Solution!</a:t>
            </a:r>
            <a:endParaRPr/>
          </a:p>
        </p:txBody>
      </p:sp>
      <p:sp>
        <p:nvSpPr>
          <p:cNvPr id="196" name="Google Shape;196;p17"/>
          <p:cNvSpPr txBox="1"/>
          <p:nvPr/>
        </p:nvSpPr>
        <p:spPr>
          <a:xfrm>
            <a:off x="592288" y="1642219"/>
            <a:ext cx="315883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Siapa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bantu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 </a:t>
            </a:r>
            <a:endParaRPr dirty="0"/>
          </a:p>
        </p:txBody>
      </p:sp>
      <p:sp>
        <p:nvSpPr>
          <p:cNvPr id="197" name="Google Shape;197;p17"/>
          <p:cNvSpPr/>
          <p:nvPr/>
        </p:nvSpPr>
        <p:spPr>
          <a:xfrm>
            <a:off x="592288" y="2390500"/>
            <a:ext cx="3158834" cy="367097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ID" sz="12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Agen </a:t>
            </a:r>
            <a:r>
              <a:rPr lang="en-ID" sz="1200" b="1" dirty="0" err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lakupandai</a:t>
            </a:r>
            <a:r>
              <a:rPr lang="en-ID" sz="12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 </a:t>
            </a:r>
            <a:endParaRPr sz="11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Open Sans"/>
            </a:endParaRPr>
          </a:p>
        </p:txBody>
      </p:sp>
      <p:sp>
        <p:nvSpPr>
          <p:cNvPr id="198" name="Google Shape;198;p17"/>
          <p:cNvSpPr/>
          <p:nvPr/>
        </p:nvSpPr>
        <p:spPr>
          <a:xfrm>
            <a:off x="592288" y="2859547"/>
            <a:ext cx="3158834" cy="66706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seluruh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 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nasabah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 Bank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Mandiri</a:t>
            </a:r>
            <a:endParaRPr lang="en-US" sz="1200" dirty="0" err="1">
              <a:latin typeface="Open Sans"/>
              <a:ea typeface="Open Sans"/>
              <a:cs typeface="Open Sans"/>
            </a:endParaRPr>
          </a:p>
          <a:p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Agen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lakupandai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berada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Kabupaten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 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Sidoardjo</a:t>
            </a:r>
            <a:endParaRPr lang="en-US" sz="1200" dirty="0" err="1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99" name="Google Shape;199;p17"/>
          <p:cNvSpPr/>
          <p:nvPr/>
        </p:nvSpPr>
        <p:spPr>
          <a:xfrm>
            <a:off x="387927" y="1562996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89545" y="1531850"/>
            <a:ext cx="4826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</a:t>
            </a:r>
            <a:endParaRPr sz="1200" dirty="0"/>
          </a:p>
        </p:txBody>
      </p:sp>
      <p:sp>
        <p:nvSpPr>
          <p:cNvPr id="206" name="Google Shape;206;p17"/>
          <p:cNvSpPr txBox="1"/>
          <p:nvPr/>
        </p:nvSpPr>
        <p:spPr>
          <a:xfrm>
            <a:off x="8453017" y="1661624"/>
            <a:ext cx="307159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EXISTING ALTERNATIVE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Sebelum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bagaimana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customer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menyelesaikan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masalah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mereka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dirty="0"/>
          </a:p>
        </p:txBody>
      </p:sp>
      <p:sp>
        <p:nvSpPr>
          <p:cNvPr id="207" name="Google Shape;207;p17"/>
          <p:cNvSpPr/>
          <p:nvPr/>
        </p:nvSpPr>
        <p:spPr>
          <a:xfrm>
            <a:off x="8365781" y="2387178"/>
            <a:ext cx="3158834" cy="573373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Pencatatan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dilakukan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secara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manual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atau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tidak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dicatat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sama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sekali</a:t>
            </a:r>
            <a:endParaRPr dirty="0"/>
          </a:p>
        </p:txBody>
      </p:sp>
      <p:sp>
        <p:nvSpPr>
          <p:cNvPr id="208" name="Google Shape;208;p17"/>
          <p:cNvSpPr/>
          <p:nvPr/>
        </p:nvSpPr>
        <p:spPr>
          <a:xfrm>
            <a:off x="8365781" y="3062501"/>
            <a:ext cx="3158834" cy="66706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Belum ada aplikasi seperti kami</a:t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8161420" y="1582401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1" name="Google Shape;211;p17"/>
          <p:cNvSpPr txBox="1"/>
          <p:nvPr/>
        </p:nvSpPr>
        <p:spPr>
          <a:xfrm>
            <a:off x="592288" y="4184669"/>
            <a:ext cx="32640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SOLUTION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 inovasi yang kamu buat untuk menjawab Masalah di atas?**</a:t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572236" y="4832687"/>
            <a:ext cx="3178886" cy="77291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- user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dapat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mencatat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pendapatan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di HP</a:t>
            </a:r>
            <a:endParaRPr lang="en-US" sz="1200" b="1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pencatatan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 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dilakukan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 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secara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otomatis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jika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melalui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Bank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Mandiri</a:t>
            </a:r>
            <a:endParaRPr lang="en-US" sz="1200" b="1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13" name="Google Shape;213;p17"/>
          <p:cNvSpPr/>
          <p:nvPr/>
        </p:nvSpPr>
        <p:spPr>
          <a:xfrm>
            <a:off x="592288" y="5687496"/>
            <a:ext cx="3158834" cy="56511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Aplikasi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POS</a:t>
            </a: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4" name="Google Shape;214;p17"/>
          <p:cNvSpPr/>
          <p:nvPr/>
        </p:nvSpPr>
        <p:spPr>
          <a:xfrm>
            <a:off x="387927" y="4105446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6" name="Google Shape;216;p17"/>
          <p:cNvSpPr txBox="1"/>
          <p:nvPr/>
        </p:nvSpPr>
        <p:spPr>
          <a:xfrm>
            <a:off x="228603" y="6476042"/>
            <a:ext cx="4446636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*) Untuk inovasi Marketplace boleh 2, misal buyer dan seller</a:t>
            </a:r>
            <a:endParaRPr/>
          </a:p>
        </p:txBody>
      </p:sp>
      <p:sp>
        <p:nvSpPr>
          <p:cNvPr id="217" name="Google Shape;217;p17"/>
          <p:cNvSpPr txBox="1"/>
          <p:nvPr/>
        </p:nvSpPr>
        <p:spPr>
          <a:xfrm>
            <a:off x="4648708" y="6476042"/>
            <a:ext cx="4690114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**) </a:t>
            </a:r>
            <a:r>
              <a:rPr lang="en-US" sz="105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Setiap</a:t>
            </a:r>
            <a:r>
              <a:rPr lang="en-US" sz="105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masalah</a:t>
            </a:r>
            <a:r>
              <a:rPr lang="en-US" sz="105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harus</a:t>
            </a:r>
            <a:r>
              <a:rPr lang="en-US" sz="105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ada</a:t>
            </a:r>
            <a:r>
              <a:rPr lang="en-US" sz="105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pasangan</a:t>
            </a:r>
            <a:r>
              <a:rPr lang="en-US" sz="105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solusi</a:t>
            </a:r>
            <a:r>
              <a:rPr lang="en-US" sz="105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05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menjawab</a:t>
            </a:r>
            <a:endParaRPr sz="105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18" name="Google Shape;218;p17" descr="andiri – Logos Downlo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7"/>
          <p:cNvSpPr txBox="1"/>
          <p:nvPr/>
        </p:nvSpPr>
        <p:spPr>
          <a:xfrm>
            <a:off x="4497938" y="1647725"/>
            <a:ext cx="32640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PROBLEM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Masalah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dirasakan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user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tersebut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ingin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selesaikan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 (max 3))</a:t>
            </a:r>
            <a:endParaRPr dirty="0"/>
          </a:p>
        </p:txBody>
      </p:sp>
      <p:sp>
        <p:nvSpPr>
          <p:cNvPr id="220" name="Google Shape;220;p17"/>
          <p:cNvSpPr/>
          <p:nvPr/>
        </p:nvSpPr>
        <p:spPr>
          <a:xfrm>
            <a:off x="4395757" y="2433876"/>
            <a:ext cx="3382639" cy="602085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Transaksi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tidak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tercatat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rapi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dan digital</a:t>
            </a:r>
            <a:endParaRPr sz="12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Kesulitan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mendapat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pembiayaan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Bank</a:t>
            </a:r>
            <a:endParaRPr sz="12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Kesulitan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 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melihat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performa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usaha</a:t>
            </a:r>
            <a:endParaRPr dirty="0" err="1">
              <a:solidFill>
                <a:schemeClr val="lt1"/>
              </a:solidFill>
            </a:endParaRPr>
          </a:p>
        </p:txBody>
      </p:sp>
      <p:sp>
        <p:nvSpPr>
          <p:cNvPr id="221" name="Google Shape;221;p17"/>
          <p:cNvSpPr/>
          <p:nvPr/>
        </p:nvSpPr>
        <p:spPr>
          <a:xfrm>
            <a:off x="4395757" y="3119793"/>
            <a:ext cx="3366241" cy="602085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Bank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tidak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dapat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 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memonitor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pinjaman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debitur</a:t>
            </a:r>
            <a:endParaRPr lang="en-US" sz="1200" dirty="0" err="1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-Belum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end-to-end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aplikasi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latin typeface="Open Sans"/>
                <a:ea typeface="Open Sans"/>
                <a:cs typeface="Open Sans"/>
                <a:sym typeface="Open Sans"/>
              </a:rPr>
              <a:t>sejenis</a:t>
            </a:r>
            <a:endParaRPr sz="1200" dirty="0" err="1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2" name="Google Shape;222;p17"/>
          <p:cNvSpPr/>
          <p:nvPr/>
        </p:nvSpPr>
        <p:spPr>
          <a:xfrm>
            <a:off x="4293577" y="1568502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4" name="Google Shape;224;p17"/>
          <p:cNvSpPr txBox="1"/>
          <p:nvPr/>
        </p:nvSpPr>
        <p:spPr>
          <a:xfrm>
            <a:off x="4528887" y="4171977"/>
            <a:ext cx="326406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UNIQUE VALUE PROPOSITION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unik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dan paling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diingat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user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serta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berbeda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solusi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sudah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dirty="0"/>
          </a:p>
        </p:txBody>
      </p:sp>
      <p:sp>
        <p:nvSpPr>
          <p:cNvPr id="225" name="Google Shape;225;p17"/>
          <p:cNvSpPr/>
          <p:nvPr/>
        </p:nvSpPr>
        <p:spPr>
          <a:xfrm>
            <a:off x="4528887" y="5052777"/>
            <a:ext cx="3158834" cy="536695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Mudah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cepat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dan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akurat</a:t>
            </a:r>
            <a:endParaRPr sz="12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6" name="Google Shape;226;p17"/>
          <p:cNvSpPr/>
          <p:nvPr/>
        </p:nvSpPr>
        <p:spPr>
          <a:xfrm>
            <a:off x="4528887" y="5619693"/>
            <a:ext cx="3158834" cy="673237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Membantu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kasir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supaya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kerja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lebih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cepat</a:t>
            </a:r>
            <a:endParaRPr lang="en-US"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7" name="Google Shape;227;p17"/>
          <p:cNvSpPr/>
          <p:nvPr/>
        </p:nvSpPr>
        <p:spPr>
          <a:xfrm>
            <a:off x="4324526" y="4092754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0" name="Google Shape;230;p17"/>
          <p:cNvSpPr/>
          <p:nvPr/>
        </p:nvSpPr>
        <p:spPr>
          <a:xfrm>
            <a:off x="10037926" y="6477593"/>
            <a:ext cx="545997" cy="260060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1" name="Google Shape;231;p17"/>
          <p:cNvSpPr/>
          <p:nvPr/>
        </p:nvSpPr>
        <p:spPr>
          <a:xfrm>
            <a:off x="11414821" y="6477593"/>
            <a:ext cx="527799" cy="260060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2" name="Google Shape;232;p17"/>
          <p:cNvSpPr txBox="1"/>
          <p:nvPr/>
        </p:nvSpPr>
        <p:spPr>
          <a:xfrm>
            <a:off x="10839849" y="6477592"/>
            <a:ext cx="729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Don’ts</a:t>
            </a:r>
            <a:endParaRPr/>
          </a:p>
        </p:txBody>
      </p:sp>
      <p:sp>
        <p:nvSpPr>
          <p:cNvPr id="233" name="Google Shape;233;p17"/>
          <p:cNvSpPr txBox="1"/>
          <p:nvPr/>
        </p:nvSpPr>
        <p:spPr>
          <a:xfrm>
            <a:off x="9599019" y="6476042"/>
            <a:ext cx="53390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Do’s</a:t>
            </a:r>
            <a:endParaRPr/>
          </a:p>
        </p:txBody>
      </p:sp>
      <p:sp>
        <p:nvSpPr>
          <p:cNvPr id="234" name="Google Shape;234;p17"/>
          <p:cNvSpPr txBox="1"/>
          <p:nvPr/>
        </p:nvSpPr>
        <p:spPr>
          <a:xfrm>
            <a:off x="228600" y="85225"/>
            <a:ext cx="5654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 b="1" dirty="0"/>
          </a:p>
        </p:txBody>
      </p:sp>
      <p:sp>
        <p:nvSpPr>
          <p:cNvPr id="235" name="Google Shape;235;p17"/>
          <p:cNvSpPr txBox="1"/>
          <p:nvPr/>
        </p:nvSpPr>
        <p:spPr>
          <a:xfrm>
            <a:off x="228599" y="485325"/>
            <a:ext cx="1844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sp>
        <p:nvSpPr>
          <p:cNvPr id="44" name="Google Shape;201;p17">
            <a:extLst>
              <a:ext uri="{FF2B5EF4-FFF2-40B4-BE49-F238E27FC236}">
                <a16:creationId xmlns:a16="http://schemas.microsoft.com/office/drawing/2014/main" id="{42691657-A9D0-43EA-BBDE-1A3F4F26BE4F}"/>
              </a:ext>
            </a:extLst>
          </p:cNvPr>
          <p:cNvSpPr txBox="1"/>
          <p:nvPr/>
        </p:nvSpPr>
        <p:spPr>
          <a:xfrm>
            <a:off x="8421434" y="4199868"/>
            <a:ext cx="32640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EARLY ADOPTER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Siapa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Customer Segment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yg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ingin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bantu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duluan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dirty="0"/>
          </a:p>
        </p:txBody>
      </p:sp>
      <p:sp>
        <p:nvSpPr>
          <p:cNvPr id="45" name="Google Shape;202;p17">
            <a:extLst>
              <a:ext uri="{FF2B5EF4-FFF2-40B4-BE49-F238E27FC236}">
                <a16:creationId xmlns:a16="http://schemas.microsoft.com/office/drawing/2014/main" id="{258A95A4-A3BF-4B83-98E2-BAE647016EC5}"/>
              </a:ext>
            </a:extLst>
          </p:cNvPr>
          <p:cNvSpPr/>
          <p:nvPr/>
        </p:nvSpPr>
        <p:spPr>
          <a:xfrm>
            <a:off x="8421434" y="4948149"/>
            <a:ext cx="3158834" cy="548394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Agen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lakupandai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berlokasi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daerah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perkotaan</a:t>
            </a:r>
            <a:endParaRPr sz="12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6" name="Google Shape;203;p17">
            <a:extLst>
              <a:ext uri="{FF2B5EF4-FFF2-40B4-BE49-F238E27FC236}">
                <a16:creationId xmlns:a16="http://schemas.microsoft.com/office/drawing/2014/main" id="{2B803BFD-1D1F-4ABB-8012-BE55ED0FD9C1}"/>
              </a:ext>
            </a:extLst>
          </p:cNvPr>
          <p:cNvSpPr/>
          <p:nvPr/>
        </p:nvSpPr>
        <p:spPr>
          <a:xfrm>
            <a:off x="8421434" y="5543583"/>
            <a:ext cx="3158834" cy="67311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Agen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lakupandai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saya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kenal</a:t>
            </a: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7" name="Google Shape;204;p17">
            <a:extLst>
              <a:ext uri="{FF2B5EF4-FFF2-40B4-BE49-F238E27FC236}">
                <a16:creationId xmlns:a16="http://schemas.microsoft.com/office/drawing/2014/main" id="{5681F475-D35E-4136-8691-452F00359FC0}"/>
              </a:ext>
            </a:extLst>
          </p:cNvPr>
          <p:cNvSpPr/>
          <p:nvPr/>
        </p:nvSpPr>
        <p:spPr>
          <a:xfrm>
            <a:off x="8217073" y="4120645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9" name="Google Shape;228;p17">
            <a:extLst>
              <a:ext uri="{FF2B5EF4-FFF2-40B4-BE49-F238E27FC236}">
                <a16:creationId xmlns:a16="http://schemas.microsoft.com/office/drawing/2014/main" id="{564ADA99-2181-4949-93F6-DE4A5DDC86E7}"/>
              </a:ext>
            </a:extLst>
          </p:cNvPr>
          <p:cNvSpPr/>
          <p:nvPr/>
        </p:nvSpPr>
        <p:spPr>
          <a:xfrm>
            <a:off x="7911526" y="4105446"/>
            <a:ext cx="5414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6</a:t>
            </a:r>
            <a:endParaRPr dirty="0"/>
          </a:p>
        </p:txBody>
      </p:sp>
      <p:pic>
        <p:nvPicPr>
          <p:cNvPr id="48" name="Picture 2">
            <a:extLst>
              <a:ext uri="{FF2B5EF4-FFF2-40B4-BE49-F238E27FC236}">
                <a16:creationId xmlns:a16="http://schemas.microsoft.com/office/drawing/2014/main" id="{D9BDBF38-FC2F-4825-8529-78E62E47F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Google Shape;104;p14">
            <a:extLst>
              <a:ext uri="{FF2B5EF4-FFF2-40B4-BE49-F238E27FC236}">
                <a16:creationId xmlns:a16="http://schemas.microsoft.com/office/drawing/2014/main" id="{00967241-5902-42D9-A7D3-C8FA10220679}"/>
              </a:ext>
            </a:extLst>
          </p:cNvPr>
          <p:cNvSpPr/>
          <p:nvPr/>
        </p:nvSpPr>
        <p:spPr>
          <a:xfrm>
            <a:off x="224620" y="879701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</a:t>
            </a:r>
            <a:endParaRPr dirty="0"/>
          </a:p>
        </p:txBody>
      </p:sp>
      <p:sp>
        <p:nvSpPr>
          <p:cNvPr id="51" name="Google Shape;228;p17">
            <a:extLst>
              <a:ext uri="{FF2B5EF4-FFF2-40B4-BE49-F238E27FC236}">
                <a16:creationId xmlns:a16="http://schemas.microsoft.com/office/drawing/2014/main" id="{346AE4FA-F9D4-4EB1-8DB7-BAEF28780002}"/>
              </a:ext>
            </a:extLst>
          </p:cNvPr>
          <p:cNvSpPr/>
          <p:nvPr/>
        </p:nvSpPr>
        <p:spPr>
          <a:xfrm>
            <a:off x="4031892" y="1531850"/>
            <a:ext cx="5414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  <a:endParaRPr dirty="0"/>
          </a:p>
        </p:txBody>
      </p:sp>
      <p:sp>
        <p:nvSpPr>
          <p:cNvPr id="52" name="Google Shape;228;p17">
            <a:extLst>
              <a:ext uri="{FF2B5EF4-FFF2-40B4-BE49-F238E27FC236}">
                <a16:creationId xmlns:a16="http://schemas.microsoft.com/office/drawing/2014/main" id="{1885C887-5DB4-45E5-9EC3-BEBD61986CC7}"/>
              </a:ext>
            </a:extLst>
          </p:cNvPr>
          <p:cNvSpPr/>
          <p:nvPr/>
        </p:nvSpPr>
        <p:spPr>
          <a:xfrm>
            <a:off x="7937925" y="1494324"/>
            <a:ext cx="5414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</a:t>
            </a:r>
            <a:endParaRPr dirty="0"/>
          </a:p>
        </p:txBody>
      </p:sp>
      <p:sp>
        <p:nvSpPr>
          <p:cNvPr id="53" name="Google Shape;228;p17">
            <a:extLst>
              <a:ext uri="{FF2B5EF4-FFF2-40B4-BE49-F238E27FC236}">
                <a16:creationId xmlns:a16="http://schemas.microsoft.com/office/drawing/2014/main" id="{5DDE5DF4-CCC9-4FF7-A85B-2FCBBC10819B}"/>
              </a:ext>
            </a:extLst>
          </p:cNvPr>
          <p:cNvSpPr/>
          <p:nvPr/>
        </p:nvSpPr>
        <p:spPr>
          <a:xfrm>
            <a:off x="117181" y="3943182"/>
            <a:ext cx="5414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4</a:t>
            </a:r>
            <a:endParaRPr dirty="0"/>
          </a:p>
        </p:txBody>
      </p:sp>
      <p:sp>
        <p:nvSpPr>
          <p:cNvPr id="54" name="Google Shape;228;p17">
            <a:extLst>
              <a:ext uri="{FF2B5EF4-FFF2-40B4-BE49-F238E27FC236}">
                <a16:creationId xmlns:a16="http://schemas.microsoft.com/office/drawing/2014/main" id="{C87E3D23-BEEF-476F-B1A6-DA0E4FD8DBE6}"/>
              </a:ext>
            </a:extLst>
          </p:cNvPr>
          <p:cNvSpPr/>
          <p:nvPr/>
        </p:nvSpPr>
        <p:spPr>
          <a:xfrm>
            <a:off x="4083342" y="3988175"/>
            <a:ext cx="5414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3;p14">
            <a:extLst>
              <a:ext uri="{FF2B5EF4-FFF2-40B4-BE49-F238E27FC236}">
                <a16:creationId xmlns:a16="http://schemas.microsoft.com/office/drawing/2014/main" id="{4C43C753-0FFC-4BAB-8913-FA1B71645982}"/>
              </a:ext>
            </a:extLst>
          </p:cNvPr>
          <p:cNvSpPr txBox="1"/>
          <p:nvPr/>
        </p:nvSpPr>
        <p:spPr>
          <a:xfrm>
            <a:off x="372463" y="2140042"/>
            <a:ext cx="229272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pertanyaan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terkait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tambahan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menguatkan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ide </a:t>
            </a:r>
            <a:r>
              <a:rPr lang="en-US" sz="14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dirty="0"/>
          </a:p>
        </p:txBody>
      </p:sp>
      <p:sp>
        <p:nvSpPr>
          <p:cNvPr id="3" name="Google Shape;114;p14">
            <a:extLst>
              <a:ext uri="{FF2B5EF4-FFF2-40B4-BE49-F238E27FC236}">
                <a16:creationId xmlns:a16="http://schemas.microsoft.com/office/drawing/2014/main" id="{CF553627-FD32-4BCC-AFF0-0A2DA5240FE4}"/>
              </a:ext>
            </a:extLst>
          </p:cNvPr>
          <p:cNvSpPr/>
          <p:nvPr/>
        </p:nvSpPr>
        <p:spPr>
          <a:xfrm>
            <a:off x="358298" y="3031065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Keselarasan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</a:t>
            </a:r>
            <a:endParaRPr dirty="0"/>
          </a:p>
        </p:txBody>
      </p:sp>
      <p:sp>
        <p:nvSpPr>
          <p:cNvPr id="4" name="Google Shape;115;p14">
            <a:extLst>
              <a:ext uri="{FF2B5EF4-FFF2-40B4-BE49-F238E27FC236}">
                <a16:creationId xmlns:a16="http://schemas.microsoft.com/office/drawing/2014/main" id="{3908A88E-4C92-4394-9588-59852D2758E0}"/>
              </a:ext>
            </a:extLst>
          </p:cNvPr>
          <p:cNvSpPr/>
          <p:nvPr/>
        </p:nvSpPr>
        <p:spPr>
          <a:xfrm>
            <a:off x="130003" y="1808208"/>
            <a:ext cx="2749314" cy="4564467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16;p14">
            <a:extLst>
              <a:ext uri="{FF2B5EF4-FFF2-40B4-BE49-F238E27FC236}">
                <a16:creationId xmlns:a16="http://schemas.microsoft.com/office/drawing/2014/main" id="{4FAF4ADF-7000-4A2B-B1F6-CE140E3CC384}"/>
              </a:ext>
            </a:extLst>
          </p:cNvPr>
          <p:cNvSpPr/>
          <p:nvPr/>
        </p:nvSpPr>
        <p:spPr>
          <a:xfrm>
            <a:off x="358298" y="866907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</a:t>
            </a:r>
            <a:endParaRPr dirty="0"/>
          </a:p>
        </p:txBody>
      </p:sp>
      <p:sp>
        <p:nvSpPr>
          <p:cNvPr id="6" name="Google Shape;114;p14">
            <a:extLst>
              <a:ext uri="{FF2B5EF4-FFF2-40B4-BE49-F238E27FC236}">
                <a16:creationId xmlns:a16="http://schemas.microsoft.com/office/drawing/2014/main" id="{93843C4E-3EAE-488C-AA5C-044A95498AE9}"/>
              </a:ext>
            </a:extLst>
          </p:cNvPr>
          <p:cNvSpPr/>
          <p:nvPr/>
        </p:nvSpPr>
        <p:spPr>
          <a:xfrm>
            <a:off x="358298" y="3573470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Dampak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</a:t>
            </a:r>
            <a:endParaRPr dirty="0"/>
          </a:p>
        </p:txBody>
      </p:sp>
      <p:sp>
        <p:nvSpPr>
          <p:cNvPr id="7" name="Google Shape;114;p14">
            <a:extLst>
              <a:ext uri="{FF2B5EF4-FFF2-40B4-BE49-F238E27FC236}">
                <a16:creationId xmlns:a16="http://schemas.microsoft.com/office/drawing/2014/main" id="{2E2D1971-13FB-46B8-8C7B-8D3D1EB1DEE4}"/>
              </a:ext>
            </a:extLst>
          </p:cNvPr>
          <p:cNvSpPr/>
          <p:nvPr/>
        </p:nvSpPr>
        <p:spPr>
          <a:xfrm>
            <a:off x="358298" y="4115875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Estimasi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Benefit</a:t>
            </a:r>
            <a:endParaRPr dirty="0"/>
          </a:p>
        </p:txBody>
      </p:sp>
      <p:sp>
        <p:nvSpPr>
          <p:cNvPr id="8" name="Google Shape;114;p14">
            <a:extLst>
              <a:ext uri="{FF2B5EF4-FFF2-40B4-BE49-F238E27FC236}">
                <a16:creationId xmlns:a16="http://schemas.microsoft.com/office/drawing/2014/main" id="{EDF42E88-29CC-4DB9-8F72-177232A5107F}"/>
              </a:ext>
            </a:extLst>
          </p:cNvPr>
          <p:cNvSpPr/>
          <p:nvPr/>
        </p:nvSpPr>
        <p:spPr>
          <a:xfrm>
            <a:off x="358298" y="4658280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Kemudahan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Eksekusi</a:t>
            </a:r>
            <a:endParaRPr dirty="0"/>
          </a:p>
        </p:txBody>
      </p:sp>
      <p:sp>
        <p:nvSpPr>
          <p:cNvPr id="9" name="Google Shape;114;p14">
            <a:extLst>
              <a:ext uri="{FF2B5EF4-FFF2-40B4-BE49-F238E27FC236}">
                <a16:creationId xmlns:a16="http://schemas.microsoft.com/office/drawing/2014/main" id="{70567506-891B-4E52-8263-B30F52AA7EB6}"/>
              </a:ext>
            </a:extLst>
          </p:cNvPr>
          <p:cNvSpPr/>
          <p:nvPr/>
        </p:nvSpPr>
        <p:spPr>
          <a:xfrm>
            <a:off x="358298" y="5200686"/>
            <a:ext cx="2292721" cy="450677"/>
          </a:xfrm>
          <a:prstGeom prst="rect">
            <a:avLst/>
          </a:prstGeom>
          <a:solidFill>
            <a:srgbClr val="6CB1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Skalabilitas</a:t>
            </a: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Inovasi</a:t>
            </a:r>
            <a:endParaRPr dirty="0"/>
          </a:p>
        </p:txBody>
      </p:sp>
      <p:sp>
        <p:nvSpPr>
          <p:cNvPr id="10" name="Google Shape;194;p17">
            <a:extLst>
              <a:ext uri="{FF2B5EF4-FFF2-40B4-BE49-F238E27FC236}">
                <a16:creationId xmlns:a16="http://schemas.microsoft.com/office/drawing/2014/main" id="{813CBBE8-0290-4DB2-9CDB-F5276F789350}"/>
              </a:ext>
            </a:extLst>
          </p:cNvPr>
          <p:cNvSpPr/>
          <p:nvPr/>
        </p:nvSpPr>
        <p:spPr>
          <a:xfrm>
            <a:off x="940919" y="960257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ADDITIONAL INFO</a:t>
            </a:r>
            <a:endParaRPr dirty="0"/>
          </a:p>
        </p:txBody>
      </p:sp>
      <p:sp>
        <p:nvSpPr>
          <p:cNvPr id="11" name="Google Shape;195;p17">
            <a:extLst>
              <a:ext uri="{FF2B5EF4-FFF2-40B4-BE49-F238E27FC236}">
                <a16:creationId xmlns:a16="http://schemas.microsoft.com/office/drawing/2014/main" id="{3A1C7C5A-0891-450E-81BD-ADA7C622E7ED}"/>
              </a:ext>
            </a:extLst>
          </p:cNvPr>
          <p:cNvSpPr/>
          <p:nvPr/>
        </p:nvSpPr>
        <p:spPr>
          <a:xfrm>
            <a:off x="2884020" y="960256"/>
            <a:ext cx="6750624" cy="360218"/>
          </a:xfrm>
          <a:prstGeom prst="rect">
            <a:avLst/>
          </a:prstGeom>
          <a:noFill/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Isi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info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tambahan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mendukung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ide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!</a:t>
            </a:r>
            <a:endParaRPr dirty="0"/>
          </a:p>
        </p:txBody>
      </p:sp>
      <p:sp>
        <p:nvSpPr>
          <p:cNvPr id="12" name="Google Shape;234;p17">
            <a:extLst>
              <a:ext uri="{FF2B5EF4-FFF2-40B4-BE49-F238E27FC236}">
                <a16:creationId xmlns:a16="http://schemas.microsoft.com/office/drawing/2014/main" id="{7E54E3CA-552D-48DB-B5E4-C96E71005BB2}"/>
              </a:ext>
            </a:extLst>
          </p:cNvPr>
          <p:cNvSpPr txBox="1"/>
          <p:nvPr/>
        </p:nvSpPr>
        <p:spPr>
          <a:xfrm>
            <a:off x="228600" y="85225"/>
            <a:ext cx="5654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 b="1" dirty="0"/>
          </a:p>
        </p:txBody>
      </p:sp>
      <p:sp>
        <p:nvSpPr>
          <p:cNvPr id="13" name="Google Shape;235;p17">
            <a:extLst>
              <a:ext uri="{FF2B5EF4-FFF2-40B4-BE49-F238E27FC236}">
                <a16:creationId xmlns:a16="http://schemas.microsoft.com/office/drawing/2014/main" id="{CBBE6C41-AED2-4CC7-B171-23E50DFE6C07}"/>
              </a:ext>
            </a:extLst>
          </p:cNvPr>
          <p:cNvSpPr txBox="1"/>
          <p:nvPr/>
        </p:nvSpPr>
        <p:spPr>
          <a:xfrm>
            <a:off x="228599" y="485325"/>
            <a:ext cx="1844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sp>
        <p:nvSpPr>
          <p:cNvPr id="14" name="Google Shape;196;p17">
            <a:extLst>
              <a:ext uri="{FF2B5EF4-FFF2-40B4-BE49-F238E27FC236}">
                <a16:creationId xmlns:a16="http://schemas.microsoft.com/office/drawing/2014/main" id="{B336BF56-C943-42F0-89E9-8EFDA36A0861}"/>
              </a:ext>
            </a:extLst>
          </p:cNvPr>
          <p:cNvSpPr txBox="1"/>
          <p:nvPr/>
        </p:nvSpPr>
        <p:spPr>
          <a:xfrm>
            <a:off x="3258386" y="1480808"/>
            <a:ext cx="242114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KESELARASAN INOVASI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Jelaskan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kesesuaian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usulkan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strategi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Bank Mandiri?</a:t>
            </a:r>
          </a:p>
        </p:txBody>
      </p:sp>
      <p:sp>
        <p:nvSpPr>
          <p:cNvPr id="15" name="Google Shape;197;p17">
            <a:extLst>
              <a:ext uri="{FF2B5EF4-FFF2-40B4-BE49-F238E27FC236}">
                <a16:creationId xmlns:a16="http://schemas.microsoft.com/office/drawing/2014/main" id="{0798EEB6-5B0A-48EE-B695-61D0AD9028FE}"/>
              </a:ext>
            </a:extLst>
          </p:cNvPr>
          <p:cNvSpPr/>
          <p:nvPr/>
        </p:nvSpPr>
        <p:spPr>
          <a:xfrm>
            <a:off x="3218112" y="2301112"/>
            <a:ext cx="2421140" cy="1280812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Saat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ini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Bank Mandiri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sudah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menjadi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market leader di segment wholesale dan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memiliki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aspirasi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untuk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juga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menjadi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market leader di </a:t>
            </a:r>
            <a:r>
              <a:rPr lang="en-ID" sz="1200" b="1" dirty="0" err="1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segmen</a:t>
            </a:r>
            <a:r>
              <a:rPr lang="en-ID" sz="12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retail</a:t>
            </a:r>
            <a:endParaRPr lang="en-US" sz="105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Open Sans"/>
            </a:endParaRPr>
          </a:p>
        </p:txBody>
      </p:sp>
      <p:sp>
        <p:nvSpPr>
          <p:cNvPr id="16" name="Google Shape;198;p17">
            <a:extLst>
              <a:ext uri="{FF2B5EF4-FFF2-40B4-BE49-F238E27FC236}">
                <a16:creationId xmlns:a16="http://schemas.microsoft.com/office/drawing/2014/main" id="{A21492F6-6396-4D53-AE0B-E9B15B64412E}"/>
              </a:ext>
            </a:extLst>
          </p:cNvPr>
          <p:cNvSpPr/>
          <p:nvPr/>
        </p:nvSpPr>
        <p:spPr>
          <a:xfrm>
            <a:off x="3218112" y="3701161"/>
            <a:ext cx="2421140" cy="443826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sv-SE" sz="1200" dirty="0"/>
              <a:t>Saya rasa sudah sesuai dengan kemauan BoD</a:t>
            </a:r>
            <a:endParaRPr lang="sv-SE" sz="1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" name="Google Shape;199;p17">
            <a:extLst>
              <a:ext uri="{FF2B5EF4-FFF2-40B4-BE49-F238E27FC236}">
                <a16:creationId xmlns:a16="http://schemas.microsoft.com/office/drawing/2014/main" id="{79922167-B577-4F26-BE1C-F1FF26CEE9D6}"/>
              </a:ext>
            </a:extLst>
          </p:cNvPr>
          <p:cNvSpPr/>
          <p:nvPr/>
        </p:nvSpPr>
        <p:spPr>
          <a:xfrm>
            <a:off x="3054025" y="1401584"/>
            <a:ext cx="2749315" cy="2852495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" name="Google Shape;211;p17">
            <a:extLst>
              <a:ext uri="{FF2B5EF4-FFF2-40B4-BE49-F238E27FC236}">
                <a16:creationId xmlns:a16="http://schemas.microsoft.com/office/drawing/2014/main" id="{5D552F3C-2F1D-4F80-AFF9-87DC5158A6B3}"/>
              </a:ext>
            </a:extLst>
          </p:cNvPr>
          <p:cNvSpPr txBox="1"/>
          <p:nvPr/>
        </p:nvSpPr>
        <p:spPr>
          <a:xfrm>
            <a:off x="3258387" y="4444104"/>
            <a:ext cx="250179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KEMUDAHAN EKSEKUSI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err="1">
                <a:solidFill>
                  <a:schemeClr val="dk1"/>
                </a:solidFill>
                <a:latin typeface="Open Sans"/>
                <a:sym typeface="Open Sans"/>
              </a:rPr>
              <a:t>Seberapa</a:t>
            </a:r>
            <a:r>
              <a:rPr lang="en-US" sz="1200" i="1" dirty="0">
                <a:solidFill>
                  <a:schemeClr val="dk1"/>
                </a:solidFill>
                <a:latin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sym typeface="Open Sans"/>
              </a:rPr>
              <a:t>mudah</a:t>
            </a:r>
            <a:r>
              <a:rPr lang="en-US" sz="1200" i="1" dirty="0">
                <a:solidFill>
                  <a:schemeClr val="dk1"/>
                </a:solidFill>
                <a:latin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sym typeface="Open Sans"/>
              </a:rPr>
              <a:t>untuk</a:t>
            </a:r>
            <a:r>
              <a:rPr lang="en-US" sz="1200" i="1" dirty="0">
                <a:solidFill>
                  <a:schemeClr val="dk1"/>
                </a:solidFill>
                <a:latin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sym typeface="Open Sans"/>
              </a:rPr>
              <a:t>dieksekusi</a:t>
            </a:r>
            <a:r>
              <a:rPr lang="en-US" sz="1200" i="1" dirty="0">
                <a:solidFill>
                  <a:schemeClr val="dk1"/>
                </a:solidFill>
                <a:latin typeface="Open Sans"/>
                <a:sym typeface="Open Sans"/>
              </a:rPr>
              <a:t>?</a:t>
            </a:r>
            <a:endParaRPr dirty="0"/>
          </a:p>
        </p:txBody>
      </p:sp>
      <p:sp>
        <p:nvSpPr>
          <p:cNvPr id="20" name="Google Shape;212;p17">
            <a:extLst>
              <a:ext uri="{FF2B5EF4-FFF2-40B4-BE49-F238E27FC236}">
                <a16:creationId xmlns:a16="http://schemas.microsoft.com/office/drawing/2014/main" id="{8256B833-D861-4537-90BF-2A26D41BB959}"/>
              </a:ext>
            </a:extLst>
          </p:cNvPr>
          <p:cNvSpPr/>
          <p:nvPr/>
        </p:nvSpPr>
        <p:spPr>
          <a:xfrm>
            <a:off x="3235579" y="4994615"/>
            <a:ext cx="2436509" cy="795643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saya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mudah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karena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melibatan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user yang engage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Bank Mandiri</a:t>
            </a:r>
            <a:endParaRPr lang="en-US" sz="1200" b="1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1" name="Google Shape;213;p17">
            <a:extLst>
              <a:ext uri="{FF2B5EF4-FFF2-40B4-BE49-F238E27FC236}">
                <a16:creationId xmlns:a16="http://schemas.microsoft.com/office/drawing/2014/main" id="{81FEF59B-B942-4475-9228-7ED3477D76BD}"/>
              </a:ext>
            </a:extLst>
          </p:cNvPr>
          <p:cNvSpPr/>
          <p:nvPr/>
        </p:nvSpPr>
        <p:spPr>
          <a:xfrm>
            <a:off x="3258386" y="5887765"/>
            <a:ext cx="2421140" cy="56511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Semudah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membalikkan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telapak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tangan</a:t>
            </a: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" name="Google Shape;214;p17">
            <a:extLst>
              <a:ext uri="{FF2B5EF4-FFF2-40B4-BE49-F238E27FC236}">
                <a16:creationId xmlns:a16="http://schemas.microsoft.com/office/drawing/2014/main" id="{FC206CB7-0F40-45F0-BD4F-81808CAABBF7}"/>
              </a:ext>
            </a:extLst>
          </p:cNvPr>
          <p:cNvSpPr/>
          <p:nvPr/>
        </p:nvSpPr>
        <p:spPr>
          <a:xfrm>
            <a:off x="3054025" y="4364881"/>
            <a:ext cx="2749315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Google Shape;196;p17">
            <a:extLst>
              <a:ext uri="{FF2B5EF4-FFF2-40B4-BE49-F238E27FC236}">
                <a16:creationId xmlns:a16="http://schemas.microsoft.com/office/drawing/2014/main" id="{B8F2202C-7A7F-40A0-A3D6-EE499BCFD677}"/>
              </a:ext>
            </a:extLst>
          </p:cNvPr>
          <p:cNvSpPr txBox="1"/>
          <p:nvPr/>
        </p:nvSpPr>
        <p:spPr>
          <a:xfrm>
            <a:off x="6295313" y="1480808"/>
            <a:ext cx="240796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DAMPAK INOVASI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Siapa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yang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bantu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 </a:t>
            </a:r>
            <a:endParaRPr dirty="0"/>
          </a:p>
        </p:txBody>
      </p:sp>
      <p:sp>
        <p:nvSpPr>
          <p:cNvPr id="45" name="Google Shape;197;p17">
            <a:extLst>
              <a:ext uri="{FF2B5EF4-FFF2-40B4-BE49-F238E27FC236}">
                <a16:creationId xmlns:a16="http://schemas.microsoft.com/office/drawing/2014/main" id="{CF7305A0-04CD-415B-8DAC-209D221A0524}"/>
              </a:ext>
            </a:extLst>
          </p:cNvPr>
          <p:cNvSpPr/>
          <p:nvPr/>
        </p:nvSpPr>
        <p:spPr>
          <a:xfrm>
            <a:off x="6282139" y="2132850"/>
            <a:ext cx="2421140" cy="1424047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ID" sz="1400" dirty="0" err="1">
                <a:solidFill>
                  <a:schemeClr val="bg1"/>
                </a:solidFill>
              </a:rPr>
              <a:t>Saat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ini</a:t>
            </a:r>
            <a:r>
              <a:rPr lang="en-ID" sz="1400" dirty="0">
                <a:solidFill>
                  <a:schemeClr val="bg1"/>
                </a:solidFill>
              </a:rPr>
              <a:t> Bank Mandiri </a:t>
            </a:r>
            <a:r>
              <a:rPr lang="en-ID" sz="1400" dirty="0" err="1">
                <a:solidFill>
                  <a:schemeClr val="bg1"/>
                </a:solidFill>
              </a:rPr>
              <a:t>sudah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menjadi</a:t>
            </a:r>
            <a:r>
              <a:rPr lang="en-ID" sz="1400" dirty="0">
                <a:solidFill>
                  <a:schemeClr val="bg1"/>
                </a:solidFill>
              </a:rPr>
              <a:t> market leader di segment wholesale dan </a:t>
            </a:r>
            <a:r>
              <a:rPr lang="en-ID" sz="1400" dirty="0" err="1">
                <a:solidFill>
                  <a:schemeClr val="bg1"/>
                </a:solidFill>
              </a:rPr>
              <a:t>memiliki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aspirasi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untuk</a:t>
            </a:r>
            <a:r>
              <a:rPr lang="en-ID" sz="1400" dirty="0">
                <a:solidFill>
                  <a:schemeClr val="bg1"/>
                </a:solidFill>
              </a:rPr>
              <a:t> juga </a:t>
            </a:r>
            <a:r>
              <a:rPr lang="en-ID" sz="1400" dirty="0" err="1">
                <a:solidFill>
                  <a:schemeClr val="bg1"/>
                </a:solidFill>
              </a:rPr>
              <a:t>menjadi</a:t>
            </a:r>
            <a:r>
              <a:rPr lang="en-ID" sz="1400" dirty="0">
                <a:solidFill>
                  <a:schemeClr val="bg1"/>
                </a:solidFill>
              </a:rPr>
              <a:t> market leader di </a:t>
            </a:r>
            <a:r>
              <a:rPr lang="en-ID" sz="1400" dirty="0" err="1">
                <a:solidFill>
                  <a:schemeClr val="bg1"/>
                </a:solidFill>
              </a:rPr>
              <a:t>segmen</a:t>
            </a:r>
            <a:r>
              <a:rPr lang="en-ID" sz="1400" dirty="0">
                <a:solidFill>
                  <a:schemeClr val="bg1"/>
                </a:solidFill>
              </a:rPr>
              <a:t> retail</a:t>
            </a:r>
            <a:endParaRPr sz="10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Open Sans"/>
            </a:endParaRPr>
          </a:p>
        </p:txBody>
      </p:sp>
      <p:sp>
        <p:nvSpPr>
          <p:cNvPr id="46" name="Google Shape;198;p17">
            <a:extLst>
              <a:ext uri="{FF2B5EF4-FFF2-40B4-BE49-F238E27FC236}">
                <a16:creationId xmlns:a16="http://schemas.microsoft.com/office/drawing/2014/main" id="{2984AA01-BF56-4859-B0C8-21B26AAD4E25}"/>
              </a:ext>
            </a:extLst>
          </p:cNvPr>
          <p:cNvSpPr/>
          <p:nvPr/>
        </p:nvSpPr>
        <p:spPr>
          <a:xfrm>
            <a:off x="6282139" y="3593458"/>
            <a:ext cx="2421140" cy="66706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saya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berdampak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nusa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bangsa</a:t>
            </a:r>
            <a:endParaRPr lang="en-US" sz="12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47" name="Google Shape;199;p17">
            <a:extLst>
              <a:ext uri="{FF2B5EF4-FFF2-40B4-BE49-F238E27FC236}">
                <a16:creationId xmlns:a16="http://schemas.microsoft.com/office/drawing/2014/main" id="{E8EFD4F7-D44C-4478-9345-12BB35326972}"/>
              </a:ext>
            </a:extLst>
          </p:cNvPr>
          <p:cNvSpPr/>
          <p:nvPr/>
        </p:nvSpPr>
        <p:spPr>
          <a:xfrm>
            <a:off x="6077778" y="1401584"/>
            <a:ext cx="2749315" cy="2852495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9" name="Google Shape;211;p17">
            <a:extLst>
              <a:ext uri="{FF2B5EF4-FFF2-40B4-BE49-F238E27FC236}">
                <a16:creationId xmlns:a16="http://schemas.microsoft.com/office/drawing/2014/main" id="{FC490A5C-D1ED-4A13-9B5D-E5B0D46F41C1}"/>
              </a:ext>
            </a:extLst>
          </p:cNvPr>
          <p:cNvSpPr txBox="1"/>
          <p:nvPr/>
        </p:nvSpPr>
        <p:spPr>
          <a:xfrm>
            <a:off x="6347422" y="4444104"/>
            <a:ext cx="243651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SKALABILITAS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sym typeface="Open Sans"/>
              </a:rPr>
              <a:t>Seberapa</a:t>
            </a:r>
            <a:r>
              <a:rPr lang="en-US" sz="1200" i="1" dirty="0">
                <a:solidFill>
                  <a:schemeClr val="dk1"/>
                </a:solidFill>
                <a:latin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sym typeface="Open Sans"/>
              </a:rPr>
              <a:t>mudah</a:t>
            </a:r>
            <a:r>
              <a:rPr lang="en-US" sz="1200" i="1" dirty="0">
                <a:solidFill>
                  <a:schemeClr val="dk1"/>
                </a:solidFill>
                <a:latin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sym typeface="Open Sans"/>
              </a:rPr>
              <a:t>untuk</a:t>
            </a:r>
            <a:r>
              <a:rPr lang="en-US" sz="1200" i="1" dirty="0">
                <a:solidFill>
                  <a:schemeClr val="dk1"/>
                </a:solidFill>
                <a:latin typeface="Open Sans"/>
                <a:sym typeface="Open Sans"/>
              </a:rPr>
              <a:t> di-scale up?</a:t>
            </a:r>
            <a:endParaRPr lang="en-US" sz="1200" dirty="0"/>
          </a:p>
        </p:txBody>
      </p:sp>
      <p:sp>
        <p:nvSpPr>
          <p:cNvPr id="50" name="Google Shape;212;p17">
            <a:extLst>
              <a:ext uri="{FF2B5EF4-FFF2-40B4-BE49-F238E27FC236}">
                <a16:creationId xmlns:a16="http://schemas.microsoft.com/office/drawing/2014/main" id="{625F1A4B-23D7-4EA9-BFEC-A70AEBA4C68A}"/>
              </a:ext>
            </a:extLst>
          </p:cNvPr>
          <p:cNvSpPr/>
          <p:nvPr/>
        </p:nvSpPr>
        <p:spPr>
          <a:xfrm>
            <a:off x="6262087" y="5092122"/>
            <a:ext cx="2436509" cy="795643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Mudah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sekali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karena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kita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bisa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melihat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aplikasi</a:t>
            </a:r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sejenis</a:t>
            </a:r>
            <a:endParaRPr lang="en-US" sz="1200" b="1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51" name="Google Shape;213;p17">
            <a:extLst>
              <a:ext uri="{FF2B5EF4-FFF2-40B4-BE49-F238E27FC236}">
                <a16:creationId xmlns:a16="http://schemas.microsoft.com/office/drawing/2014/main" id="{531FF08D-26F2-49C5-8D4A-9AC6B74B7F32}"/>
              </a:ext>
            </a:extLst>
          </p:cNvPr>
          <p:cNvSpPr/>
          <p:nvPr/>
        </p:nvSpPr>
        <p:spPr>
          <a:xfrm>
            <a:off x="6259332" y="5985683"/>
            <a:ext cx="2421140" cy="56511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Mudah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di scale up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karena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sudah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masuk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road map</a:t>
            </a:r>
            <a:endParaRPr sz="12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2" name="Google Shape;214;p17">
            <a:extLst>
              <a:ext uri="{FF2B5EF4-FFF2-40B4-BE49-F238E27FC236}">
                <a16:creationId xmlns:a16="http://schemas.microsoft.com/office/drawing/2014/main" id="{17A562F4-BB9C-486B-AB19-2C8832277D9E}"/>
              </a:ext>
            </a:extLst>
          </p:cNvPr>
          <p:cNvSpPr/>
          <p:nvPr/>
        </p:nvSpPr>
        <p:spPr>
          <a:xfrm>
            <a:off x="6077778" y="4364881"/>
            <a:ext cx="2749315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196;p17">
            <a:extLst>
              <a:ext uri="{FF2B5EF4-FFF2-40B4-BE49-F238E27FC236}">
                <a16:creationId xmlns:a16="http://schemas.microsoft.com/office/drawing/2014/main" id="{A1113423-7CB5-4032-A46F-942B65CAF2F8}"/>
              </a:ext>
            </a:extLst>
          </p:cNvPr>
          <p:cNvSpPr txBox="1"/>
          <p:nvPr/>
        </p:nvSpPr>
        <p:spPr>
          <a:xfrm>
            <a:off x="9295547" y="1460525"/>
            <a:ext cx="23513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ESTIMASI BENEFIT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Sebutkan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estimasi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benefit ide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rupiah per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tahun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</p:txBody>
      </p:sp>
      <p:sp>
        <p:nvSpPr>
          <p:cNvPr id="57" name="Google Shape;197;p17">
            <a:extLst>
              <a:ext uri="{FF2B5EF4-FFF2-40B4-BE49-F238E27FC236}">
                <a16:creationId xmlns:a16="http://schemas.microsoft.com/office/drawing/2014/main" id="{7718EF47-3303-43B9-9A64-22041C64BF41}"/>
              </a:ext>
            </a:extLst>
          </p:cNvPr>
          <p:cNvSpPr/>
          <p:nvPr/>
        </p:nvSpPr>
        <p:spPr>
          <a:xfrm>
            <a:off x="9225711" y="2208806"/>
            <a:ext cx="2421140" cy="822259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ID" sz="1200" b="1" dirty="0">
                <a:solidFill>
                  <a:schemeClr val="bg1"/>
                </a:solidFill>
              </a:rPr>
              <a:t>- </a:t>
            </a:r>
            <a:r>
              <a:rPr lang="en-ID" sz="1200" b="1" dirty="0" err="1">
                <a:solidFill>
                  <a:schemeClr val="bg1"/>
                </a:solidFill>
              </a:rPr>
              <a:t>Estimasi</a:t>
            </a:r>
            <a:r>
              <a:rPr lang="en-ID" sz="1200" b="1" dirty="0">
                <a:solidFill>
                  <a:schemeClr val="bg1"/>
                </a:solidFill>
              </a:rPr>
              <a:t> cost efficiency </a:t>
            </a:r>
            <a:r>
              <a:rPr lang="en-ID" sz="1200" b="1" dirty="0" err="1">
                <a:solidFill>
                  <a:schemeClr val="bg1"/>
                </a:solidFill>
              </a:rPr>
              <a:t>sebesar</a:t>
            </a:r>
            <a:r>
              <a:rPr lang="en-ID" sz="1200" b="1" dirty="0">
                <a:solidFill>
                  <a:schemeClr val="bg1"/>
                </a:solidFill>
              </a:rPr>
              <a:t> </a:t>
            </a:r>
            <a:r>
              <a:rPr lang="en-ID" sz="1200" b="1" dirty="0" err="1">
                <a:solidFill>
                  <a:schemeClr val="bg1"/>
                </a:solidFill>
              </a:rPr>
              <a:t>Rp</a:t>
            </a:r>
            <a:r>
              <a:rPr lang="en-ID" sz="1200" b="1" dirty="0">
                <a:solidFill>
                  <a:schemeClr val="bg1"/>
                </a:solidFill>
              </a:rPr>
              <a:t> 1.000.000.000 </a:t>
            </a:r>
          </a:p>
          <a:p>
            <a:pPr lvl="0"/>
            <a:r>
              <a:rPr lang="en-ID" sz="1200" b="1" dirty="0">
                <a:solidFill>
                  <a:schemeClr val="bg1"/>
                </a:solidFill>
              </a:rPr>
              <a:t>- </a:t>
            </a:r>
            <a:r>
              <a:rPr lang="en-ID" sz="1200" b="1" dirty="0" err="1">
                <a:solidFill>
                  <a:schemeClr val="bg1"/>
                </a:solidFill>
              </a:rPr>
              <a:t>Peningkatan</a:t>
            </a:r>
            <a:r>
              <a:rPr lang="en-ID" sz="1200" b="1" dirty="0">
                <a:solidFill>
                  <a:schemeClr val="bg1"/>
                </a:solidFill>
              </a:rPr>
              <a:t> revenue </a:t>
            </a:r>
            <a:r>
              <a:rPr lang="en-ID" sz="1200" b="1" dirty="0" err="1">
                <a:solidFill>
                  <a:schemeClr val="bg1"/>
                </a:solidFill>
              </a:rPr>
              <a:t>sebesar</a:t>
            </a:r>
            <a:r>
              <a:rPr lang="en-ID" sz="1200" b="1" dirty="0">
                <a:solidFill>
                  <a:schemeClr val="bg1"/>
                </a:solidFill>
              </a:rPr>
              <a:t> </a:t>
            </a:r>
            <a:r>
              <a:rPr lang="en-ID" sz="1200" b="1" dirty="0" err="1">
                <a:solidFill>
                  <a:schemeClr val="bg1"/>
                </a:solidFill>
              </a:rPr>
              <a:t>Rp</a:t>
            </a:r>
            <a:r>
              <a:rPr lang="en-ID" sz="1200" b="1" dirty="0">
                <a:solidFill>
                  <a:schemeClr val="bg1"/>
                </a:solidFill>
              </a:rPr>
              <a:t> 2.000.000.000</a:t>
            </a:r>
          </a:p>
        </p:txBody>
      </p:sp>
      <p:sp>
        <p:nvSpPr>
          <p:cNvPr id="58" name="Google Shape;198;p17">
            <a:extLst>
              <a:ext uri="{FF2B5EF4-FFF2-40B4-BE49-F238E27FC236}">
                <a16:creationId xmlns:a16="http://schemas.microsoft.com/office/drawing/2014/main" id="{F6879590-D4CA-4FD5-8758-EC8732A31A93}"/>
              </a:ext>
            </a:extLst>
          </p:cNvPr>
          <p:cNvSpPr/>
          <p:nvPr/>
        </p:nvSpPr>
        <p:spPr>
          <a:xfrm>
            <a:off x="9206162" y="3098243"/>
            <a:ext cx="2421140" cy="667069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1200" dirty="0" err="1"/>
              <a:t>Sepertinya</a:t>
            </a:r>
            <a:r>
              <a:rPr lang="en-US" sz="1200" dirty="0"/>
              <a:t> </a:t>
            </a:r>
            <a:r>
              <a:rPr lang="en-US" sz="1200" dirty="0" err="1"/>
              <a:t>mencapai</a:t>
            </a:r>
            <a:r>
              <a:rPr lang="en-US" sz="1200" dirty="0"/>
              <a:t> 200juta</a:t>
            </a:r>
            <a:endParaRPr lang="en-ID" sz="1200" dirty="0"/>
          </a:p>
        </p:txBody>
      </p:sp>
      <p:sp>
        <p:nvSpPr>
          <p:cNvPr id="59" name="Google Shape;199;p17">
            <a:extLst>
              <a:ext uri="{FF2B5EF4-FFF2-40B4-BE49-F238E27FC236}">
                <a16:creationId xmlns:a16="http://schemas.microsoft.com/office/drawing/2014/main" id="{E11ADD2D-F6CD-41CD-9C81-09806D020F2F}"/>
              </a:ext>
            </a:extLst>
          </p:cNvPr>
          <p:cNvSpPr/>
          <p:nvPr/>
        </p:nvSpPr>
        <p:spPr>
          <a:xfrm>
            <a:off x="9021350" y="1381301"/>
            <a:ext cx="2749315" cy="2852495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6" name="Google Shape;218;p17" descr="andiri – Logos Download">
            <a:extLst>
              <a:ext uri="{FF2B5EF4-FFF2-40B4-BE49-F238E27FC236}">
                <a16:creationId xmlns:a16="http://schemas.microsoft.com/office/drawing/2014/main" id="{F4EB65AE-2A02-4B85-9BB8-F0BAB12C468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Picture 2">
            <a:extLst>
              <a:ext uri="{FF2B5EF4-FFF2-40B4-BE49-F238E27FC236}">
                <a16:creationId xmlns:a16="http://schemas.microsoft.com/office/drawing/2014/main" id="{A770E076-087A-45A6-9B94-5DF98E8DE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Google Shape;194;p17">
            <a:extLst>
              <a:ext uri="{FF2B5EF4-FFF2-40B4-BE49-F238E27FC236}">
                <a16:creationId xmlns:a16="http://schemas.microsoft.com/office/drawing/2014/main" id="{7B2FF41A-4855-4980-BD1C-D3592D22EB0A}"/>
              </a:ext>
            </a:extLst>
          </p:cNvPr>
          <p:cNvSpPr/>
          <p:nvPr/>
        </p:nvSpPr>
        <p:spPr>
          <a:xfrm>
            <a:off x="601634" y="1623864"/>
            <a:ext cx="1960418" cy="360218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ADDITIONAL INFO</a:t>
            </a:r>
            <a:endParaRPr dirty="0"/>
          </a:p>
        </p:txBody>
      </p:sp>
      <p:sp>
        <p:nvSpPr>
          <p:cNvPr id="42" name="Google Shape;228;p17">
            <a:extLst>
              <a:ext uri="{FF2B5EF4-FFF2-40B4-BE49-F238E27FC236}">
                <a16:creationId xmlns:a16="http://schemas.microsoft.com/office/drawing/2014/main" id="{81751D73-9A2C-40E9-B0FF-6081FC87F97B}"/>
              </a:ext>
            </a:extLst>
          </p:cNvPr>
          <p:cNvSpPr/>
          <p:nvPr/>
        </p:nvSpPr>
        <p:spPr>
          <a:xfrm>
            <a:off x="2793383" y="1349448"/>
            <a:ext cx="5414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</a:t>
            </a:r>
            <a:endParaRPr dirty="0"/>
          </a:p>
        </p:txBody>
      </p:sp>
      <p:sp>
        <p:nvSpPr>
          <p:cNvPr id="43" name="Google Shape;228;p17">
            <a:extLst>
              <a:ext uri="{FF2B5EF4-FFF2-40B4-BE49-F238E27FC236}">
                <a16:creationId xmlns:a16="http://schemas.microsoft.com/office/drawing/2014/main" id="{3EE7A0CC-D06B-48E7-BC39-28FE4BE8CD3A}"/>
              </a:ext>
            </a:extLst>
          </p:cNvPr>
          <p:cNvSpPr/>
          <p:nvPr/>
        </p:nvSpPr>
        <p:spPr>
          <a:xfrm>
            <a:off x="5847911" y="1345826"/>
            <a:ext cx="541491" cy="334600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  <a:endParaRPr dirty="0"/>
          </a:p>
        </p:txBody>
      </p:sp>
      <p:sp>
        <p:nvSpPr>
          <p:cNvPr id="54" name="Google Shape;228;p17">
            <a:extLst>
              <a:ext uri="{FF2B5EF4-FFF2-40B4-BE49-F238E27FC236}">
                <a16:creationId xmlns:a16="http://schemas.microsoft.com/office/drawing/2014/main" id="{C185FE8A-1067-45A2-A959-C5C077C079B0}"/>
              </a:ext>
            </a:extLst>
          </p:cNvPr>
          <p:cNvSpPr/>
          <p:nvPr/>
        </p:nvSpPr>
        <p:spPr>
          <a:xfrm>
            <a:off x="8844693" y="1308618"/>
            <a:ext cx="541491" cy="315246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</a:t>
            </a:r>
            <a:endParaRPr dirty="0"/>
          </a:p>
        </p:txBody>
      </p:sp>
      <p:sp>
        <p:nvSpPr>
          <p:cNvPr id="55" name="Google Shape;228;p17">
            <a:extLst>
              <a:ext uri="{FF2B5EF4-FFF2-40B4-BE49-F238E27FC236}">
                <a16:creationId xmlns:a16="http://schemas.microsoft.com/office/drawing/2014/main" id="{2B00CD59-9EDA-4AB5-BFB2-851DB4901E8D}"/>
              </a:ext>
            </a:extLst>
          </p:cNvPr>
          <p:cNvSpPr/>
          <p:nvPr/>
        </p:nvSpPr>
        <p:spPr>
          <a:xfrm>
            <a:off x="2812933" y="4294432"/>
            <a:ext cx="541491" cy="315246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4</a:t>
            </a:r>
            <a:endParaRPr dirty="0"/>
          </a:p>
        </p:txBody>
      </p:sp>
      <p:sp>
        <p:nvSpPr>
          <p:cNvPr id="61" name="Google Shape;228;p17">
            <a:extLst>
              <a:ext uri="{FF2B5EF4-FFF2-40B4-BE49-F238E27FC236}">
                <a16:creationId xmlns:a16="http://schemas.microsoft.com/office/drawing/2014/main" id="{B865BA3B-1EF2-4556-9FF3-05C6D31709A9}"/>
              </a:ext>
            </a:extLst>
          </p:cNvPr>
          <p:cNvSpPr/>
          <p:nvPr/>
        </p:nvSpPr>
        <p:spPr>
          <a:xfrm>
            <a:off x="5883909" y="4285070"/>
            <a:ext cx="541491" cy="315246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</a:t>
            </a:r>
            <a:endParaRPr dirty="0"/>
          </a:p>
        </p:txBody>
      </p:sp>
      <p:sp>
        <p:nvSpPr>
          <p:cNvPr id="68" name="Google Shape;230;p17">
            <a:extLst>
              <a:ext uri="{FF2B5EF4-FFF2-40B4-BE49-F238E27FC236}">
                <a16:creationId xmlns:a16="http://schemas.microsoft.com/office/drawing/2014/main" id="{D3BAA311-2ACE-4344-8AE9-208DCA86068B}"/>
              </a:ext>
            </a:extLst>
          </p:cNvPr>
          <p:cNvSpPr/>
          <p:nvPr/>
        </p:nvSpPr>
        <p:spPr>
          <a:xfrm>
            <a:off x="10037926" y="6477593"/>
            <a:ext cx="545997" cy="260060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231;p17">
            <a:extLst>
              <a:ext uri="{FF2B5EF4-FFF2-40B4-BE49-F238E27FC236}">
                <a16:creationId xmlns:a16="http://schemas.microsoft.com/office/drawing/2014/main" id="{0BB946EB-32DC-4383-AADB-02E2D55214B8}"/>
              </a:ext>
            </a:extLst>
          </p:cNvPr>
          <p:cNvSpPr/>
          <p:nvPr/>
        </p:nvSpPr>
        <p:spPr>
          <a:xfrm>
            <a:off x="11414821" y="6477593"/>
            <a:ext cx="527799" cy="260060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232;p17">
            <a:extLst>
              <a:ext uri="{FF2B5EF4-FFF2-40B4-BE49-F238E27FC236}">
                <a16:creationId xmlns:a16="http://schemas.microsoft.com/office/drawing/2014/main" id="{0736696B-3BC2-4D0C-A04E-120016CE9CA1}"/>
              </a:ext>
            </a:extLst>
          </p:cNvPr>
          <p:cNvSpPr txBox="1"/>
          <p:nvPr/>
        </p:nvSpPr>
        <p:spPr>
          <a:xfrm>
            <a:off x="10839849" y="6477592"/>
            <a:ext cx="729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Don’ts</a:t>
            </a:r>
            <a:endParaRPr/>
          </a:p>
        </p:txBody>
      </p:sp>
      <p:sp>
        <p:nvSpPr>
          <p:cNvPr id="71" name="Google Shape;233;p17">
            <a:extLst>
              <a:ext uri="{FF2B5EF4-FFF2-40B4-BE49-F238E27FC236}">
                <a16:creationId xmlns:a16="http://schemas.microsoft.com/office/drawing/2014/main" id="{9A11BE2D-88D0-44EB-BEEF-3B95B5752E00}"/>
              </a:ext>
            </a:extLst>
          </p:cNvPr>
          <p:cNvSpPr txBox="1"/>
          <p:nvPr/>
        </p:nvSpPr>
        <p:spPr>
          <a:xfrm>
            <a:off x="9599019" y="6476042"/>
            <a:ext cx="53390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Do’s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33845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"/>
          <p:cNvSpPr/>
          <p:nvPr/>
        </p:nvSpPr>
        <p:spPr>
          <a:xfrm>
            <a:off x="805070" y="997244"/>
            <a:ext cx="2353919" cy="360217"/>
          </a:xfrm>
          <a:prstGeom prst="rect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TEAM INOVASI</a:t>
            </a:r>
            <a:endParaRPr dirty="0"/>
          </a:p>
        </p:txBody>
      </p:sp>
      <p:sp>
        <p:nvSpPr>
          <p:cNvPr id="242" name="Google Shape;242;p18"/>
          <p:cNvSpPr/>
          <p:nvPr/>
        </p:nvSpPr>
        <p:spPr>
          <a:xfrm>
            <a:off x="3158990" y="997243"/>
            <a:ext cx="6750624" cy="360218"/>
          </a:xfrm>
          <a:prstGeom prst="rect">
            <a:avLst/>
          </a:prstGeom>
          <a:noFill/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Isi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Data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tim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yang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terdiri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dari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3 orang (Hustler, Hi</a:t>
            </a: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ps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 &amp; Hacker)!</a:t>
            </a:r>
            <a:endParaRPr dirty="0"/>
          </a:p>
        </p:txBody>
      </p:sp>
      <p:sp>
        <p:nvSpPr>
          <p:cNvPr id="243" name="Google Shape;243;p18"/>
          <p:cNvSpPr txBox="1"/>
          <p:nvPr/>
        </p:nvSpPr>
        <p:spPr>
          <a:xfrm>
            <a:off x="4574944" y="1668326"/>
            <a:ext cx="315883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NAMA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Isi  dengan nama lengkap kamu dan semua anggota tim kamu ya</a:t>
            </a:r>
            <a:endParaRPr sz="1200" i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4" name="Google Shape;244;p18"/>
          <p:cNvSpPr/>
          <p:nvPr/>
        </p:nvSpPr>
        <p:spPr>
          <a:xfrm>
            <a:off x="4574944" y="2416607"/>
            <a:ext cx="3158834" cy="367097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John Doe</a:t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4370583" y="1589103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6" name="Google Shape;246;p18"/>
          <p:cNvSpPr/>
          <p:nvPr/>
        </p:nvSpPr>
        <p:spPr>
          <a:xfrm>
            <a:off x="4106684" y="1526054"/>
            <a:ext cx="448056" cy="4431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  <a:endParaRPr sz="1100" dirty="0"/>
          </a:p>
        </p:txBody>
      </p:sp>
      <p:sp>
        <p:nvSpPr>
          <p:cNvPr id="247" name="Google Shape;247;p18"/>
          <p:cNvSpPr txBox="1"/>
          <p:nvPr/>
        </p:nvSpPr>
        <p:spPr>
          <a:xfrm>
            <a:off x="575077" y="1715569"/>
            <a:ext cx="326406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NIP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Isikan nomor induk pegawai semua anggota tim</a:t>
            </a:r>
            <a:endParaRPr sz="1200" i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8" name="Google Shape;248;p18"/>
          <p:cNvSpPr/>
          <p:nvPr/>
        </p:nvSpPr>
        <p:spPr>
          <a:xfrm>
            <a:off x="575077" y="2463850"/>
            <a:ext cx="3158834" cy="367098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12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170678978976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49" name="Google Shape;249;p18"/>
          <p:cNvSpPr/>
          <p:nvPr/>
        </p:nvSpPr>
        <p:spPr>
          <a:xfrm>
            <a:off x="370716" y="1636346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2" name="Google Shape;252;p18"/>
          <p:cNvSpPr txBox="1"/>
          <p:nvPr/>
        </p:nvSpPr>
        <p:spPr>
          <a:xfrm>
            <a:off x="4506861" y="4175416"/>
            <a:ext cx="32640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MEMBER 2 DAN 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Isikan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di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tim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yaa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 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Hustler,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Hispter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atau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Hacker)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dirty="0"/>
          </a:p>
        </p:txBody>
      </p:sp>
      <p:sp>
        <p:nvSpPr>
          <p:cNvPr id="253" name="Google Shape;253;p18"/>
          <p:cNvSpPr/>
          <p:nvPr/>
        </p:nvSpPr>
        <p:spPr>
          <a:xfrm>
            <a:off x="4302500" y="4096193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5" name="Google Shape;255;p18"/>
          <p:cNvSpPr/>
          <p:nvPr/>
        </p:nvSpPr>
        <p:spPr>
          <a:xfrm>
            <a:off x="4557733" y="2900688"/>
            <a:ext cx="3158834" cy="367097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Anonymous</a:t>
            </a: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6" name="Google Shape;256;p18"/>
          <p:cNvSpPr/>
          <p:nvPr/>
        </p:nvSpPr>
        <p:spPr>
          <a:xfrm>
            <a:off x="4557733" y="3369735"/>
            <a:ext cx="3158834" cy="36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*Isi untuk semua anggota tim (3 orang)</a:t>
            </a:r>
            <a:endParaRPr/>
          </a:p>
        </p:txBody>
      </p:sp>
      <p:sp>
        <p:nvSpPr>
          <p:cNvPr id="257" name="Google Shape;257;p18"/>
          <p:cNvSpPr/>
          <p:nvPr/>
        </p:nvSpPr>
        <p:spPr>
          <a:xfrm>
            <a:off x="584799" y="2934015"/>
            <a:ext cx="3158834" cy="367098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NIP 1</a:t>
            </a:r>
            <a:endParaRPr dirty="0"/>
          </a:p>
        </p:txBody>
      </p:sp>
      <p:sp>
        <p:nvSpPr>
          <p:cNvPr id="259" name="Google Shape;259;p18"/>
          <p:cNvSpPr/>
          <p:nvPr/>
        </p:nvSpPr>
        <p:spPr>
          <a:xfrm>
            <a:off x="10037926" y="6477593"/>
            <a:ext cx="545997" cy="260060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0" name="Google Shape;260;p18"/>
          <p:cNvSpPr/>
          <p:nvPr/>
        </p:nvSpPr>
        <p:spPr>
          <a:xfrm>
            <a:off x="11414821" y="6477593"/>
            <a:ext cx="527799" cy="260060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1" name="Google Shape;261;p18"/>
          <p:cNvSpPr txBox="1"/>
          <p:nvPr/>
        </p:nvSpPr>
        <p:spPr>
          <a:xfrm>
            <a:off x="10839849" y="6477592"/>
            <a:ext cx="7293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Don’ts</a:t>
            </a:r>
            <a:endParaRPr/>
          </a:p>
        </p:txBody>
      </p:sp>
      <p:sp>
        <p:nvSpPr>
          <p:cNvPr id="262" name="Google Shape;262;p18"/>
          <p:cNvSpPr txBox="1"/>
          <p:nvPr/>
        </p:nvSpPr>
        <p:spPr>
          <a:xfrm>
            <a:off x="9599019" y="6476042"/>
            <a:ext cx="53390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>
                <a:solidFill>
                  <a:srgbClr val="003065"/>
                </a:solidFill>
                <a:latin typeface="Open Sans"/>
                <a:ea typeface="Open Sans"/>
                <a:cs typeface="Open Sans"/>
                <a:sym typeface="Open Sans"/>
              </a:rPr>
              <a:t>Do’s</a:t>
            </a:r>
            <a:endParaRPr/>
          </a:p>
        </p:txBody>
      </p:sp>
      <p:sp>
        <p:nvSpPr>
          <p:cNvPr id="263" name="Google Shape;263;p18"/>
          <p:cNvSpPr/>
          <p:nvPr/>
        </p:nvSpPr>
        <p:spPr>
          <a:xfrm>
            <a:off x="8370450" y="3350276"/>
            <a:ext cx="3335075" cy="563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*</a:t>
            </a:r>
            <a:r>
              <a:rPr lang="en-US" sz="105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mengetahui</a:t>
            </a: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b="1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role </a:t>
            </a:r>
            <a:r>
              <a:rPr lang="en-US" sz="1050" b="1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050" b="1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1050" b="1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tim</a:t>
            </a: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05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silahkan</a:t>
            </a: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untuk</a:t>
            </a: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melakukan</a:t>
            </a: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simple assessment </a:t>
            </a:r>
            <a:r>
              <a:rPr lang="en-US" sz="105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disini</a:t>
            </a:r>
            <a:r>
              <a:rPr lang="en-US" sz="105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: </a:t>
            </a:r>
            <a:r>
              <a:rPr lang="en-US" sz="1050" b="1" u="sng" dirty="0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https://bit.ly/Quiz3H_Mandiri</a:t>
            </a:r>
            <a:r>
              <a:rPr lang="en-US" sz="1050" b="1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4" name="Google Shape;264;p18"/>
          <p:cNvSpPr/>
          <p:nvPr/>
        </p:nvSpPr>
        <p:spPr>
          <a:xfrm>
            <a:off x="4506861" y="4936213"/>
            <a:ext cx="3158834" cy="686571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Isi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sesuai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dengan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team member mu. Team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harus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registrasi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IdeaBox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terlebih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 </a:t>
            </a:r>
            <a:r>
              <a:rPr lang="en-US" sz="1200" b="1" dirty="0" err="1">
                <a:solidFill>
                  <a:schemeClr val="lt1"/>
                </a:solidFill>
                <a:latin typeface="Open Sans"/>
                <a:sym typeface="Open Sans"/>
              </a:rPr>
              <a:t>dahulu</a:t>
            </a:r>
            <a:r>
              <a:rPr lang="en-US" sz="1200" b="1" dirty="0">
                <a:solidFill>
                  <a:schemeClr val="lt1"/>
                </a:solidFill>
                <a:latin typeface="Open Sans"/>
                <a:sym typeface="Open Sans"/>
              </a:rPr>
              <a:t>.</a:t>
            </a:r>
            <a:endParaRPr dirty="0"/>
          </a:p>
        </p:txBody>
      </p:sp>
      <p:sp>
        <p:nvSpPr>
          <p:cNvPr id="266" name="Google Shape;266;p18"/>
          <p:cNvSpPr txBox="1"/>
          <p:nvPr/>
        </p:nvSpPr>
        <p:spPr>
          <a:xfrm>
            <a:off x="228600" y="85225"/>
            <a:ext cx="5654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IDEA SUBMISSION FORM GUIDELINE</a:t>
            </a:r>
            <a:endParaRPr b="1"/>
          </a:p>
        </p:txBody>
      </p:sp>
      <p:sp>
        <p:nvSpPr>
          <p:cNvPr id="267" name="Google Shape;267;p18"/>
          <p:cNvSpPr txBox="1"/>
          <p:nvPr/>
        </p:nvSpPr>
        <p:spPr>
          <a:xfrm>
            <a:off x="228599" y="485325"/>
            <a:ext cx="1844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Insert link here</a:t>
            </a:r>
            <a:endParaRPr/>
          </a:p>
        </p:txBody>
      </p:sp>
      <p:sp>
        <p:nvSpPr>
          <p:cNvPr id="29" name="Google Shape;247;p18">
            <a:extLst>
              <a:ext uri="{FF2B5EF4-FFF2-40B4-BE49-F238E27FC236}">
                <a16:creationId xmlns:a16="http://schemas.microsoft.com/office/drawing/2014/main" id="{EA5DC118-85D1-4B62-BF7F-6E6AA0A63ACA}"/>
              </a:ext>
            </a:extLst>
          </p:cNvPr>
          <p:cNvSpPr txBox="1"/>
          <p:nvPr/>
        </p:nvSpPr>
        <p:spPr>
          <a:xfrm>
            <a:off x="8498053" y="1653384"/>
            <a:ext cx="326406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Team Structure</a:t>
            </a:r>
            <a:endParaRPr dirty="0"/>
          </a:p>
          <a:p>
            <a:pPr lvl="0"/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Isikan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di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tim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inovasi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yaa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 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Hustler,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Hispter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atau</a:t>
            </a:r>
            <a:r>
              <a:rPr lang="en-US" sz="12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Hacker)*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lang="en-US" sz="1200" dirty="0"/>
          </a:p>
        </p:txBody>
      </p:sp>
      <p:sp>
        <p:nvSpPr>
          <p:cNvPr id="31" name="Google Shape;249;p18">
            <a:extLst>
              <a:ext uri="{FF2B5EF4-FFF2-40B4-BE49-F238E27FC236}">
                <a16:creationId xmlns:a16="http://schemas.microsoft.com/office/drawing/2014/main" id="{CFBB70A9-7CDD-427F-9C26-AFBCD71FA178}"/>
              </a:ext>
            </a:extLst>
          </p:cNvPr>
          <p:cNvSpPr/>
          <p:nvPr/>
        </p:nvSpPr>
        <p:spPr>
          <a:xfrm>
            <a:off x="8293692" y="1574161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243;p18">
            <a:extLst>
              <a:ext uri="{FF2B5EF4-FFF2-40B4-BE49-F238E27FC236}">
                <a16:creationId xmlns:a16="http://schemas.microsoft.com/office/drawing/2014/main" id="{C191B4C1-D151-40F5-AE6A-CF33BD7C9AD2}"/>
              </a:ext>
            </a:extLst>
          </p:cNvPr>
          <p:cNvSpPr txBox="1"/>
          <p:nvPr/>
        </p:nvSpPr>
        <p:spPr>
          <a:xfrm>
            <a:off x="575077" y="4135769"/>
            <a:ext cx="315883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WORKING LOCATION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Isi 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wilayah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kerja</a:t>
            </a:r>
            <a:r>
              <a:rPr lang="en-US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kamu</a:t>
            </a:r>
            <a:endParaRPr sz="12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" name="Google Shape;244;p18">
            <a:extLst>
              <a:ext uri="{FF2B5EF4-FFF2-40B4-BE49-F238E27FC236}">
                <a16:creationId xmlns:a16="http://schemas.microsoft.com/office/drawing/2014/main" id="{CF0AF5B1-2DC4-4F50-BD2D-608DCDC392E0}"/>
              </a:ext>
            </a:extLst>
          </p:cNvPr>
          <p:cNvSpPr/>
          <p:nvPr/>
        </p:nvSpPr>
        <p:spPr>
          <a:xfrm>
            <a:off x="627690" y="4993963"/>
            <a:ext cx="3158834" cy="367097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1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Dropdown List</a:t>
            </a:r>
            <a:endParaRPr dirty="0"/>
          </a:p>
        </p:txBody>
      </p:sp>
      <p:sp>
        <p:nvSpPr>
          <p:cNvPr id="36" name="Google Shape;245;p18">
            <a:extLst>
              <a:ext uri="{FF2B5EF4-FFF2-40B4-BE49-F238E27FC236}">
                <a16:creationId xmlns:a16="http://schemas.microsoft.com/office/drawing/2014/main" id="{94F9904C-6D5D-4C0F-BE64-CCA0CC1AB1DC}"/>
              </a:ext>
            </a:extLst>
          </p:cNvPr>
          <p:cNvSpPr/>
          <p:nvPr/>
        </p:nvSpPr>
        <p:spPr>
          <a:xfrm>
            <a:off x="370716" y="4056546"/>
            <a:ext cx="3587000" cy="2309908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Google Shape;246;p18">
            <a:extLst>
              <a:ext uri="{FF2B5EF4-FFF2-40B4-BE49-F238E27FC236}">
                <a16:creationId xmlns:a16="http://schemas.microsoft.com/office/drawing/2014/main" id="{AED46946-702E-411F-9D19-AFACE2E640E0}"/>
              </a:ext>
            </a:extLst>
          </p:cNvPr>
          <p:cNvSpPr/>
          <p:nvPr/>
        </p:nvSpPr>
        <p:spPr>
          <a:xfrm>
            <a:off x="110963" y="1526054"/>
            <a:ext cx="448056" cy="4431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</a:t>
            </a:r>
            <a:endParaRPr sz="1100" dirty="0"/>
          </a:p>
        </p:txBody>
      </p:sp>
      <p:sp>
        <p:nvSpPr>
          <p:cNvPr id="46" name="Google Shape;246;p18">
            <a:extLst>
              <a:ext uri="{FF2B5EF4-FFF2-40B4-BE49-F238E27FC236}">
                <a16:creationId xmlns:a16="http://schemas.microsoft.com/office/drawing/2014/main" id="{EACE5C43-F792-48C0-836C-B9F0392E337B}"/>
              </a:ext>
            </a:extLst>
          </p:cNvPr>
          <p:cNvSpPr/>
          <p:nvPr/>
        </p:nvSpPr>
        <p:spPr>
          <a:xfrm>
            <a:off x="8088619" y="1526054"/>
            <a:ext cx="448056" cy="4431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</a:t>
            </a:r>
            <a:endParaRPr sz="1100" dirty="0"/>
          </a:p>
        </p:txBody>
      </p:sp>
      <p:sp>
        <p:nvSpPr>
          <p:cNvPr id="47" name="Google Shape;246;p18">
            <a:extLst>
              <a:ext uri="{FF2B5EF4-FFF2-40B4-BE49-F238E27FC236}">
                <a16:creationId xmlns:a16="http://schemas.microsoft.com/office/drawing/2014/main" id="{78874609-245F-472C-BA0E-9A9D2E80B945}"/>
              </a:ext>
            </a:extLst>
          </p:cNvPr>
          <p:cNvSpPr/>
          <p:nvPr/>
        </p:nvSpPr>
        <p:spPr>
          <a:xfrm>
            <a:off x="110963" y="4015739"/>
            <a:ext cx="448056" cy="4431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sym typeface="Open Sans Light"/>
              </a:rPr>
              <a:t>4</a:t>
            </a:r>
            <a:endParaRPr sz="1100" dirty="0"/>
          </a:p>
        </p:txBody>
      </p:sp>
      <p:sp>
        <p:nvSpPr>
          <p:cNvPr id="48" name="Google Shape;246;p18">
            <a:extLst>
              <a:ext uri="{FF2B5EF4-FFF2-40B4-BE49-F238E27FC236}">
                <a16:creationId xmlns:a16="http://schemas.microsoft.com/office/drawing/2014/main" id="{2F8E0E2E-3567-47A3-8E2D-B8CAB3D00156}"/>
              </a:ext>
            </a:extLst>
          </p:cNvPr>
          <p:cNvSpPr/>
          <p:nvPr/>
        </p:nvSpPr>
        <p:spPr>
          <a:xfrm>
            <a:off x="4106684" y="4015739"/>
            <a:ext cx="448056" cy="443175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</a:t>
            </a:r>
            <a:endParaRPr sz="1100" dirty="0"/>
          </a:p>
        </p:txBody>
      </p:sp>
      <p:sp>
        <p:nvSpPr>
          <p:cNvPr id="44" name="Google Shape;264;p18">
            <a:extLst>
              <a:ext uri="{FF2B5EF4-FFF2-40B4-BE49-F238E27FC236}">
                <a16:creationId xmlns:a16="http://schemas.microsoft.com/office/drawing/2014/main" id="{44C9071C-9EDA-4AC9-9B40-675356906FF8}"/>
              </a:ext>
            </a:extLst>
          </p:cNvPr>
          <p:cNvSpPr/>
          <p:nvPr/>
        </p:nvSpPr>
        <p:spPr>
          <a:xfrm>
            <a:off x="8448367" y="2421835"/>
            <a:ext cx="3158834" cy="367098"/>
          </a:xfrm>
          <a:prstGeom prst="rect">
            <a:avLst/>
          </a:prstGeom>
          <a:solidFill>
            <a:srgbClr val="00306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Hustler/ Hipster/ Hacker</a:t>
            </a:r>
            <a:endParaRPr/>
          </a:p>
        </p:txBody>
      </p:sp>
      <p:sp>
        <p:nvSpPr>
          <p:cNvPr id="50" name="Google Shape;265;p18">
            <a:extLst>
              <a:ext uri="{FF2B5EF4-FFF2-40B4-BE49-F238E27FC236}">
                <a16:creationId xmlns:a16="http://schemas.microsoft.com/office/drawing/2014/main" id="{1635D912-A81C-4B24-BB57-43AECE91EB42}"/>
              </a:ext>
            </a:extLst>
          </p:cNvPr>
          <p:cNvSpPr/>
          <p:nvPr/>
        </p:nvSpPr>
        <p:spPr>
          <a:xfrm>
            <a:off x="8458089" y="2892000"/>
            <a:ext cx="3158834" cy="367098"/>
          </a:xfrm>
          <a:prstGeom prst="rect">
            <a:avLst/>
          </a:prstGeom>
          <a:solidFill>
            <a:srgbClr val="FDC125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Ketua/ Wakil Ketua</a:t>
            </a:r>
            <a:endParaRPr sz="12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3" name="Google Shape;218;p17" descr="andiri – Logos Download">
            <a:extLst>
              <a:ext uri="{FF2B5EF4-FFF2-40B4-BE49-F238E27FC236}">
                <a16:creationId xmlns:a16="http://schemas.microsoft.com/office/drawing/2014/main" id="{06A0B72F-5EE6-46B4-BC43-D3AC1C217D7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38836" y="193705"/>
            <a:ext cx="929572" cy="291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Picture 2">
            <a:extLst>
              <a:ext uri="{FF2B5EF4-FFF2-40B4-BE49-F238E27FC236}">
                <a16:creationId xmlns:a16="http://schemas.microsoft.com/office/drawing/2014/main" id="{11D59C6F-0B2B-4C86-AFAB-B2520A412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7" y="159460"/>
            <a:ext cx="753285" cy="38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Google Shape;104;p14">
            <a:extLst>
              <a:ext uri="{FF2B5EF4-FFF2-40B4-BE49-F238E27FC236}">
                <a16:creationId xmlns:a16="http://schemas.microsoft.com/office/drawing/2014/main" id="{968F6589-849D-4BF6-B177-28389B7F13FD}"/>
              </a:ext>
            </a:extLst>
          </p:cNvPr>
          <p:cNvSpPr/>
          <p:nvPr/>
        </p:nvSpPr>
        <p:spPr>
          <a:xfrm>
            <a:off x="224620" y="879701"/>
            <a:ext cx="486673" cy="486673"/>
          </a:xfrm>
          <a:prstGeom prst="ellipse">
            <a:avLst/>
          </a:prstGeom>
          <a:solidFill>
            <a:srgbClr val="6CB1E3"/>
          </a:solidFill>
          <a:ln w="12700" cap="flat" cmpd="sng">
            <a:solidFill>
              <a:srgbClr val="2B7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08A8C177604843AA9DB0196F85992A" ma:contentTypeVersion="17" ma:contentTypeDescription="Create a new document." ma:contentTypeScope="" ma:versionID="7590ef63f4b9f716c860e48e15439b7e">
  <xsd:schema xmlns:xsd="http://www.w3.org/2001/XMLSchema" xmlns:xs="http://www.w3.org/2001/XMLSchema" xmlns:p="http://schemas.microsoft.com/office/2006/metadata/properties" xmlns:ns1="http://schemas.microsoft.com/sharepoint/v3" xmlns:ns3="f9b6ec14-d4a2-41b2-a6ec-a37a4385f7e8" xmlns:ns4="7c6d228d-5796-447a-8ba3-e22e46555763" targetNamespace="http://schemas.microsoft.com/office/2006/metadata/properties" ma:root="true" ma:fieldsID="3168cac2f3fede60f9062532c8c9d10e" ns1:_="" ns3:_="" ns4:_="">
    <xsd:import namespace="http://schemas.microsoft.com/sharepoint/v3"/>
    <xsd:import namespace="f9b6ec14-d4a2-41b2-a6ec-a37a4385f7e8"/>
    <xsd:import namespace="7c6d228d-5796-447a-8ba3-e22e465557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b6ec14-d4a2-41b2-a6ec-a37a4385f7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d228d-5796-447a-8ba3-e22e46555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6d228d-5796-447a-8ba3-e22e46555763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DE1295E-741A-4DBD-9270-D7C5BC1B71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9b6ec14-d4a2-41b2-a6ec-a37a4385f7e8"/>
    <ds:schemaRef ds:uri="7c6d228d-5796-447a-8ba3-e22e46555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470716-CE4C-492A-A7A5-96DFBCFBC7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82DC5B-01BB-4B7C-B14E-28CE38EB3565}">
  <ds:schemaRefs>
    <ds:schemaRef ds:uri="http://purl.org/dc/terms/"/>
    <ds:schemaRef ds:uri="http://schemas.microsoft.com/sharepoint/v3"/>
    <ds:schemaRef ds:uri="http://schemas.microsoft.com/office/2006/documentManagement/types"/>
    <ds:schemaRef ds:uri="http://purl.org/dc/dcmitype/"/>
    <ds:schemaRef ds:uri="f9b6ec14-d4a2-41b2-a6ec-a37a4385f7e8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c6d228d-5796-447a-8ba3-e22e4655576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1310</Words>
  <Application>Microsoft Macintosh PowerPoint</Application>
  <PresentationFormat>Widescreen</PresentationFormat>
  <Paragraphs>269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Open Sans Light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Alfiyyatur Rohmah</dc:creator>
  <cp:lastModifiedBy>MERTINA RAKHMAWATY</cp:lastModifiedBy>
  <cp:revision>4</cp:revision>
  <dcterms:created xsi:type="dcterms:W3CDTF">2023-03-09T05:28:36Z</dcterms:created>
  <dcterms:modified xsi:type="dcterms:W3CDTF">2023-03-15T01:51:51Z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0x0101005308A8C177604843AA9DB0196F85992A</vt:lpwstr>
  </property>
</Properties>
</file>